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9500"/>
    <a:srgbClr val="D6C37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4660"/>
  </p:normalViewPr>
  <p:slideViewPr>
    <p:cSldViewPr>
      <p:cViewPr>
        <p:scale>
          <a:sx n="100" d="100"/>
          <a:sy n="100" d="100"/>
        </p:scale>
        <p:origin x="-8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E77A2-F54C-4B0F-9AD8-7F956B63102C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BECF5-2ED9-4281-A3FC-38070B35B8B1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current splash page is like</a:t>
            </a:r>
            <a:r>
              <a:rPr lang="en-CA" baseline="0" dirty="0" smtClean="0"/>
              <a:t> an accordion. It </a:t>
            </a:r>
            <a:r>
              <a:rPr lang="en-CA" dirty="0" smtClean="0"/>
              <a:t>looks different on different</a:t>
            </a:r>
            <a:r>
              <a:rPr lang="en-CA" baseline="0" dirty="0" smtClean="0"/>
              <a:t> screens. It will widen to the full width of the window.  But you still can’t see to the bottom!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BECF5-2ED9-4281-A3FC-38070B35B8B1}" type="slidenum">
              <a:rPr lang="en-CA" smtClean="0"/>
              <a:pPr/>
              <a:t>3</a:t>
            </a:fld>
            <a:endParaRPr lang="en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7B7125-9FBD-471F-8429-E20AA073F46E}" type="datetimeFigureOut">
              <a:rPr lang="en-CA" smtClean="0"/>
              <a:pPr/>
              <a:t>06/12/2011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5A7E492-3516-4F71-BED1-1447AA65CF5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ulfofmaine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1052736"/>
            <a:ext cx="8229600" cy="1828800"/>
          </a:xfrm>
        </p:spPr>
        <p:txBody>
          <a:bodyPr/>
          <a:lstStyle/>
          <a:p>
            <a:r>
              <a:rPr lang="en-CA" b="1" i="1" u="wavyHeavy" dirty="0" smtClean="0">
                <a:solidFill>
                  <a:schemeClr val="tx2">
                    <a:lumMod val="75000"/>
                  </a:schemeClr>
                </a:solidFill>
              </a:rPr>
              <a:t>www.GulfofMaine.org</a:t>
            </a:r>
            <a:endParaRPr lang="en-CA" i="1" u="wavyHeavy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1152128"/>
          </a:xfrm>
        </p:spPr>
        <p:txBody>
          <a:bodyPr/>
          <a:lstStyle/>
          <a:p>
            <a:r>
              <a:rPr lang="en-CA" b="1" dirty="0" smtClean="0">
                <a:solidFill>
                  <a:srgbClr val="D6C37C"/>
                </a:solidFill>
              </a:rPr>
              <a:t>Our new website</a:t>
            </a:r>
            <a:endParaRPr lang="en-CA" b="1" dirty="0" smtClean="0">
              <a:solidFill>
                <a:srgbClr val="D6C37C"/>
              </a:solidFill>
            </a:endParaRPr>
          </a:p>
          <a:p>
            <a:r>
              <a:rPr lang="en-CA" b="1" i="1" dirty="0" smtClean="0">
                <a:solidFill>
                  <a:srgbClr val="D6C37C"/>
                </a:solidFill>
              </a:rPr>
              <a:t>Ready to </a:t>
            </a:r>
            <a:r>
              <a:rPr lang="en-CA" b="1" i="1" dirty="0" smtClean="0">
                <a:solidFill>
                  <a:srgbClr val="D6C37C"/>
                </a:solidFill>
              </a:rPr>
              <a:t>“Go Live”</a:t>
            </a:r>
            <a:endParaRPr lang="en-CA" i="1" dirty="0">
              <a:solidFill>
                <a:srgbClr val="D6C37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5589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4820959"/>
            <a:ext cx="56080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i="1" dirty="0" smtClean="0">
                <a:solidFill>
                  <a:schemeClr val="tx2">
                    <a:lumMod val="75000"/>
                  </a:schemeClr>
                </a:solidFill>
              </a:rPr>
              <a:t>Jennifer Hackett </a:t>
            </a:r>
          </a:p>
          <a:p>
            <a:pPr algn="ctr"/>
            <a:r>
              <a:rPr lang="en-CA" i="1" dirty="0" smtClean="0">
                <a:solidFill>
                  <a:schemeClr val="tx2">
                    <a:lumMod val="75000"/>
                  </a:schemeClr>
                </a:solidFill>
              </a:rPr>
              <a:t>Department of Fisheries and Oceans and </a:t>
            </a:r>
          </a:p>
          <a:p>
            <a:pPr algn="ctr"/>
            <a:r>
              <a:rPr lang="en-CA" i="1" dirty="0" smtClean="0">
                <a:solidFill>
                  <a:schemeClr val="tx2">
                    <a:lumMod val="75000"/>
                  </a:schemeClr>
                </a:solidFill>
              </a:rPr>
              <a:t>Information Management Committee Canadian Co-chair</a:t>
            </a:r>
            <a:r>
              <a:rPr lang="en-CA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3519261" y="5805264"/>
            <a:ext cx="18245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i="1" dirty="0" smtClean="0">
                <a:solidFill>
                  <a:schemeClr val="tx2">
                    <a:lumMod val="75000"/>
                  </a:schemeClr>
                </a:solidFill>
              </a:rPr>
              <a:t>Jim Cradock</a:t>
            </a:r>
          </a:p>
          <a:p>
            <a:pPr algn="ctr"/>
            <a:r>
              <a:rPr lang="en-CA" i="1" dirty="0" smtClean="0">
                <a:solidFill>
                  <a:schemeClr val="tx2">
                    <a:lumMod val="75000"/>
                  </a:schemeClr>
                </a:solidFill>
              </a:rPr>
              <a:t>@Yellahoose and</a:t>
            </a:r>
          </a:p>
          <a:p>
            <a:pPr algn="ctr"/>
            <a:r>
              <a:rPr lang="en-CA" i="1" dirty="0" smtClean="0">
                <a:solidFill>
                  <a:schemeClr val="tx2">
                    <a:lumMod val="75000"/>
                  </a:schemeClr>
                </a:solidFill>
              </a:rPr>
              <a:t>GOM Contractor</a:t>
            </a:r>
            <a:endParaRPr lang="en-CA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75656" y="2924944"/>
            <a:ext cx="6400800" cy="5760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CA" sz="2800" b="1" dirty="0" smtClean="0">
                <a:solidFill>
                  <a:schemeClr val="tx2">
                    <a:lumMod val="75000"/>
                  </a:schemeClr>
                </a:solidFill>
              </a:rPr>
              <a:t>7</a:t>
            </a:r>
            <a:r>
              <a:rPr kumimoji="0" lang="en-C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December</a:t>
            </a:r>
            <a:r>
              <a:rPr kumimoji="0" lang="en-CA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CA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2011</a:t>
            </a:r>
            <a:endParaRPr kumimoji="0" lang="en-CA" sz="2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Discussion Purpose</a:t>
            </a:r>
            <a:endParaRPr lang="en-CA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Background</a:t>
            </a:r>
            <a:r>
              <a:rPr lang="en-CA" sz="2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endParaRPr lang="en-CA" sz="26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CA" sz="2000" dirty="0" smtClean="0"/>
              <a:t>At </a:t>
            </a:r>
            <a:r>
              <a:rPr lang="en-CA" sz="2000" dirty="0" smtClean="0"/>
              <a:t>the September meeting the Working Group reviewed the website changes </a:t>
            </a:r>
            <a:r>
              <a:rPr lang="en-CA" sz="2000" dirty="0" smtClean="0"/>
              <a:t>being proposed </a:t>
            </a:r>
            <a:r>
              <a:rPr lang="en-CA" sz="2000" dirty="0" smtClean="0"/>
              <a:t>and discussed the need to find additional funding for Jim Craddock to accomplish this work.</a:t>
            </a:r>
          </a:p>
          <a:p>
            <a:r>
              <a:rPr lang="en-CA" sz="2000" dirty="0" smtClean="0"/>
              <a:t>Environment Canada </a:t>
            </a:r>
            <a:r>
              <a:rPr lang="en-CA" sz="2000" dirty="0" smtClean="0"/>
              <a:t>provided </a:t>
            </a:r>
            <a:r>
              <a:rPr lang="en-CA" sz="2000" dirty="0" smtClean="0"/>
              <a:t>the funding needed to continue the work in preparation for </a:t>
            </a:r>
            <a:r>
              <a:rPr lang="en-CA" sz="2000" dirty="0" smtClean="0"/>
              <a:t>the December </a:t>
            </a:r>
            <a:r>
              <a:rPr lang="en-CA" sz="2000" dirty="0" smtClean="0"/>
              <a:t>release of the Action Plan web page.</a:t>
            </a:r>
          </a:p>
          <a:p>
            <a:endParaRPr lang="en-CA" sz="26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CA" sz="2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Outcome/Desired </a:t>
            </a:r>
            <a:r>
              <a:rPr lang="en-CA" sz="2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Action: </a:t>
            </a:r>
            <a:endParaRPr lang="en-CA" sz="26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CA" sz="2000" dirty="0" smtClean="0"/>
              <a:t>Working </a:t>
            </a:r>
            <a:r>
              <a:rPr lang="en-CA" sz="2000" dirty="0" smtClean="0"/>
              <a:t>Group review and approval of the resulting website changes </a:t>
            </a:r>
            <a:r>
              <a:rPr lang="en-CA" sz="2000" dirty="0" smtClean="0"/>
              <a:t>and updates </a:t>
            </a:r>
            <a:r>
              <a:rPr lang="en-CA" sz="2000" dirty="0" smtClean="0"/>
              <a:t>in functionality</a:t>
            </a:r>
            <a:r>
              <a:rPr lang="en-CA" sz="2000" dirty="0" smtClean="0"/>
              <a:t>.</a:t>
            </a:r>
            <a:endParaRPr lang="en-CA" sz="2600" dirty="0" smtClean="0"/>
          </a:p>
          <a:p>
            <a:endParaRPr lang="en-CA" b="1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GOMC Splash Page </a:t>
            </a: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Comparison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>
            <a:hlinkClick r:id="rId3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457200" y="1639887"/>
            <a:ext cx="82296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Discussion Purpose</a:t>
            </a:r>
            <a:endParaRPr lang="en-CA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sz="2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Discussion: </a:t>
            </a:r>
          </a:p>
          <a:p>
            <a:r>
              <a:rPr lang="en-CA" sz="2000" dirty="0" smtClean="0"/>
              <a:t>Do you feel the new website is ready to “Go Live” today?</a:t>
            </a:r>
          </a:p>
          <a:p>
            <a:r>
              <a:rPr lang="en-CA" sz="2000" dirty="0" smtClean="0"/>
              <a:t>Is there interest in using the Content Management System (CMS)  to continue to make minor updates to your specific web pages?</a:t>
            </a:r>
          </a:p>
          <a:p>
            <a:endParaRPr lang="en-CA" sz="26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CA" sz="2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What’s Next: </a:t>
            </a:r>
          </a:p>
          <a:p>
            <a:r>
              <a:rPr lang="en-CA" sz="2000" dirty="0" smtClean="0"/>
              <a:t>IT Committee (presently Jennifer Hackett, Kathryn </a:t>
            </a:r>
            <a:r>
              <a:rPr lang="en-CA" sz="2000" dirty="0" err="1" smtClean="0"/>
              <a:t>Parlee</a:t>
            </a:r>
            <a:r>
              <a:rPr lang="en-CA" sz="2000" dirty="0" smtClean="0"/>
              <a:t>, Jim Cradock and Michele Tremblay) always welcome additional members with IT needs (web, mapping, data, etc.)</a:t>
            </a:r>
          </a:p>
          <a:p>
            <a:r>
              <a:rPr lang="en-CA" sz="2000" dirty="0" smtClean="0"/>
              <a:t>IT Committee </a:t>
            </a:r>
            <a:r>
              <a:rPr lang="en-CA" sz="2000" dirty="0" err="1" smtClean="0"/>
              <a:t>Workplan</a:t>
            </a:r>
            <a:r>
              <a:rPr lang="en-CA" sz="2000" dirty="0" smtClean="0"/>
              <a:t> will begin with tying up any loose ends and will train interested members of other committees to do minor content changes to portions of the website</a:t>
            </a:r>
          </a:p>
          <a:p>
            <a:r>
              <a:rPr lang="en-CA" sz="2000" dirty="0" smtClean="0"/>
              <a:t>IT Committee aims to not only “keep the lights on” but to become “energy efficient” and “dynamic”!</a:t>
            </a:r>
            <a:endParaRPr lang="en-CA" sz="2600" dirty="0" smtClean="0"/>
          </a:p>
          <a:p>
            <a:endParaRPr lang="en-CA" b="1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1024</TotalTime>
  <Words>278</Words>
  <Application>Microsoft Office PowerPoint</Application>
  <PresentationFormat>On-screen Show (4:3)</PresentationFormat>
  <Paragraphs>29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www.GulfofMaine.org</vt:lpstr>
      <vt:lpstr>Discussion Purpose</vt:lpstr>
      <vt:lpstr>GOMC Splash Page Comparison</vt:lpstr>
      <vt:lpstr>Discussion Purpose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GulfofMaineOrg</dc:title>
  <dc:creator>Jennifer Hackett</dc:creator>
  <dc:description>For Gulf of Maine Council on the Marine Environment Working Group Meeting</dc:description>
  <cp:lastModifiedBy>gerry</cp:lastModifiedBy>
  <cp:revision>68</cp:revision>
  <dcterms:created xsi:type="dcterms:W3CDTF">2011-06-11T12:56:27Z</dcterms:created>
  <dcterms:modified xsi:type="dcterms:W3CDTF">2011-12-07T00:55:56Z</dcterms:modified>
</cp:coreProperties>
</file>