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5" r:id="rId5"/>
    <p:sldId id="276" r:id="rId6"/>
    <p:sldId id="27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C1E4-E1C8-40ED-B5DD-9B9D17E88D1C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BFFA-E826-4ABC-9523-9B4D80EFB5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ED0A7-8E97-48D7-9FEB-9987DD3FD840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0513-2399-4D8F-BE2A-D178593AA9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DA96-13D6-42EE-9CB2-CA0F1FA576EB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068C-85CB-49D2-99F6-AF780B06B1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FFB9-B1A8-454D-B22E-4B3F6CEFBDC5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BA01-1135-4607-94A0-98AD761DCA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0D8D-7C73-4C64-BBD3-B10BF6CEE9D0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DEDF-419C-42AE-A5C6-19D37DB1EF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A861-2D49-44F8-AC91-1296DF8A7F6B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1C68-6441-427A-A5EC-8BC5A72339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6E85-1F34-4073-AD0F-5D540F98BCFA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6131-9CA8-4084-B40C-6ECBC3347C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C7EC-AA69-42E9-A547-19D6D435A43A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3B8B-B5AD-4D69-9420-B104F05979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1145-B8EB-45F8-AA5B-574E1902111A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BC86-9014-4681-88B7-C50294E11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6199-4A88-4270-9DAC-0408FAB41C7F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B611-A350-4534-9930-66A582B839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75DA-E6D4-445C-88B4-7F4716879140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3545-46A2-46C3-BC32-B84DD55E3F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F6D4A-5CC8-43A9-8BB9-3A4CDBE1D45E}" type="datetimeFigureOut">
              <a:rPr lang="en-CA"/>
              <a:pPr>
                <a:defRPr/>
              </a:pPr>
              <a:t>05/03/2013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D3C7A-DF75-499F-9665-78CEF741D1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sz="4000" smtClean="0"/>
              <a:t>Economic Impacts in the Gulf of Maine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724400" y="1143000"/>
          <a:ext cx="3963988" cy="5130800"/>
        </p:xfrm>
        <a:graphic>
          <a:graphicData uri="http://schemas.openxmlformats.org/presentationml/2006/ole">
            <p:oleObj spid="_x0000_s16386" name="Acrobat Document" r:id="rId3" imgW="8606160" imgH="11137320" progId="AcroExch.Document.7">
              <p:embed/>
            </p:oleObj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44640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/>
              <a:t>Jurisdictions asked to review content of </a:t>
            </a:r>
          </a:p>
          <a:p>
            <a:r>
              <a:rPr lang="en-CA"/>
              <a:t>original Fact Sheets (NH work) to </a:t>
            </a:r>
          </a:p>
          <a:p>
            <a:r>
              <a:rPr lang="en-CA"/>
              <a:t>ensure accuracy, context, inferences, etc. </a:t>
            </a:r>
          </a:p>
          <a:p>
            <a:endParaRPr lang="en-CA"/>
          </a:p>
          <a:p>
            <a:r>
              <a:rPr lang="en-CA"/>
              <a:t>Send your finalized version with</a:t>
            </a:r>
          </a:p>
          <a:p>
            <a:r>
              <a:rPr lang="en-CA"/>
              <a:t>changes to Kathryn by March ___.</a:t>
            </a:r>
          </a:p>
          <a:p>
            <a:endParaRPr lang="en-CA"/>
          </a:p>
          <a:p>
            <a:r>
              <a:rPr lang="en-CA"/>
              <a:t>ENV CAN contractor to put reviewed </a:t>
            </a:r>
          </a:p>
          <a:p>
            <a:r>
              <a:rPr lang="en-CA"/>
              <a:t>texts into final FS format.</a:t>
            </a:r>
          </a:p>
          <a:p>
            <a:r>
              <a:rPr lang="en-CA"/>
              <a:t>.</a:t>
            </a:r>
          </a:p>
          <a:p>
            <a:r>
              <a:rPr lang="en-CA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smtClean="0"/>
              <a:t>Valuation of the Gulf of Maine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876800" y="1371600"/>
          <a:ext cx="3825875" cy="4953000"/>
        </p:xfrm>
        <a:graphic>
          <a:graphicData uri="http://schemas.openxmlformats.org/presentationml/2006/ole">
            <p:oleObj spid="_x0000_s17410" name="Acrobat Document" r:id="rId3" imgW="8606160" imgH="11137320" progId="AcroExch.Document.7">
              <p:embed/>
            </p:oleObj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9925" y="178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1752600"/>
            <a:ext cx="47815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Some issues…</a:t>
            </a:r>
          </a:p>
          <a:p>
            <a:endParaRPr lang="en-US"/>
          </a:p>
          <a:p>
            <a:r>
              <a:rPr lang="en-US"/>
              <a:t>a) T</a:t>
            </a:r>
            <a:r>
              <a:rPr lang="en-CA"/>
              <a:t>itle that best represents the FS content.  </a:t>
            </a:r>
          </a:p>
          <a:p>
            <a:endParaRPr lang="en-CA"/>
          </a:p>
          <a:p>
            <a:r>
              <a:rPr lang="en-US"/>
              <a:t>b) Need to differentiate between Canadian</a:t>
            </a:r>
          </a:p>
          <a:p>
            <a:r>
              <a:rPr lang="en-US"/>
              <a:t>and US context –eg: Living Resources </a:t>
            </a:r>
          </a:p>
          <a:p>
            <a:r>
              <a:rPr lang="en-US"/>
              <a:t>needs to be defined, units, etc. </a:t>
            </a:r>
          </a:p>
          <a:p>
            <a:endParaRPr lang="en-US"/>
          </a:p>
          <a:p>
            <a:r>
              <a:rPr lang="en-US"/>
              <a:t>c) </a:t>
            </a:r>
            <a:r>
              <a:rPr lang="en-CA"/>
              <a:t>Need for a disclaimer re: data or numbers, </a:t>
            </a:r>
          </a:p>
          <a:p>
            <a:r>
              <a:rPr lang="en-CA"/>
              <a:t>imbedded values for another coast, etc.</a:t>
            </a:r>
          </a:p>
          <a:p>
            <a:endParaRPr lang="en-CA"/>
          </a:p>
          <a:p>
            <a:r>
              <a:rPr lang="en-CA"/>
              <a:t>d) Need for FS`s to be editable. </a:t>
            </a:r>
          </a:p>
          <a:p>
            <a:endParaRPr lang="en-CA"/>
          </a:p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smtClean="0"/>
              <a:t>Economic Impacts in the Gulf of Maine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759325" y="1066800"/>
          <a:ext cx="4003675" cy="5181600"/>
        </p:xfrm>
        <a:graphic>
          <a:graphicData uri="http://schemas.openxmlformats.org/presentationml/2006/ole">
            <p:oleObj spid="_x0000_s15362" name="Acrobat Document" r:id="rId3" imgW="5829194" imgH="7543564" progId="AcroExch.Document.7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22325" y="1789113"/>
            <a:ext cx="3825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/>
              <a:t>Create final review team that ensures Cdn and US context is compatible . </a:t>
            </a:r>
          </a:p>
          <a:p>
            <a:endParaRPr lang="en-CA"/>
          </a:p>
          <a:p>
            <a:r>
              <a:rPr lang="en-CA"/>
              <a:t>Post final versions to the </a:t>
            </a:r>
          </a:p>
          <a:p>
            <a:r>
              <a:rPr lang="en-CA"/>
              <a:t>GOMC website.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Next Steps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800" smtClean="0"/>
          </a:p>
          <a:p>
            <a:r>
              <a:rPr lang="en-CA" sz="2800" smtClean="0"/>
              <a:t>ENV CAN will conduct an economic valuation of natural capital and ecosystem services in the Bay of Fundy – carry out same on US side.</a:t>
            </a:r>
          </a:p>
          <a:p>
            <a:r>
              <a:rPr lang="en-CA" sz="2800" smtClean="0"/>
              <a:t>Susan Russell-Robinson et al. to work on compiling overall valuation of GOM  as per council direction.</a:t>
            </a:r>
          </a:p>
          <a:p>
            <a:r>
              <a:rPr lang="en-CA" sz="2800" smtClean="0"/>
              <a:t>Do we advise Council of natural capital &amp; economic services work to be completed in order to inform the overall valuation of GOM exercise.</a:t>
            </a:r>
          </a:p>
          <a:p>
            <a:endParaRPr lang="en-CA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Action Items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Next Steps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10076</TotalTime>
  <Words>197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Office Theme</vt:lpstr>
      <vt:lpstr>Acrobat Document</vt:lpstr>
      <vt:lpstr>Adobe Acrobat Document</vt:lpstr>
      <vt:lpstr>Economic Impacts in the Gulf of Maine</vt:lpstr>
      <vt:lpstr>Valuation of the Gulf of Maine</vt:lpstr>
      <vt:lpstr>Economic Impacts in the Gulf of Maine</vt:lpstr>
      <vt:lpstr>Next Steps</vt:lpstr>
      <vt:lpstr>Action Items</vt:lpstr>
      <vt:lpstr>Next Steps</vt:lpstr>
    </vt:vector>
  </TitlesOfParts>
  <Company>Environment and Local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 Sand Matting</dc:title>
  <dc:creator>Province of New-Brunswick</dc:creator>
  <cp:lastModifiedBy>Guest2</cp:lastModifiedBy>
  <cp:revision>2009</cp:revision>
  <dcterms:created xsi:type="dcterms:W3CDTF">2013-02-25T15:21:09Z</dcterms:created>
  <dcterms:modified xsi:type="dcterms:W3CDTF">2013-03-06T03:09:20Z</dcterms:modified>
</cp:coreProperties>
</file>