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 id="2147483663" r:id="rId2"/>
    <p:sldMasterId id="2147483737" r:id="rId3"/>
    <p:sldMasterId id="2147483765" r:id="rId4"/>
  </p:sldMasterIdLst>
  <p:notesMasterIdLst>
    <p:notesMasterId r:id="rId17"/>
  </p:notesMasterIdLst>
  <p:handoutMasterIdLst>
    <p:handoutMasterId r:id="rId18"/>
  </p:handoutMasterIdLst>
  <p:sldIdLst>
    <p:sldId id="268" r:id="rId5"/>
    <p:sldId id="333" r:id="rId6"/>
    <p:sldId id="334" r:id="rId7"/>
    <p:sldId id="337" r:id="rId8"/>
    <p:sldId id="291" r:id="rId9"/>
    <p:sldId id="341" r:id="rId10"/>
    <p:sldId id="338" r:id="rId11"/>
    <p:sldId id="302" r:id="rId12"/>
    <p:sldId id="339" r:id="rId13"/>
    <p:sldId id="340" r:id="rId14"/>
    <p:sldId id="332" r:id="rId15"/>
    <p:sldId id="260" r:id="rId16"/>
  </p:sldIdLst>
  <p:sldSz cx="9144000" cy="6858000" type="screen4x3"/>
  <p:notesSz cx="6985000" cy="92837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urielle" initials="MGM"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4FA3"/>
    <a:srgbClr val="2747A3"/>
    <a:srgbClr val="00569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7132" autoAdjust="0"/>
  </p:normalViewPr>
  <p:slideViewPr>
    <p:cSldViewPr>
      <p:cViewPr>
        <p:scale>
          <a:sx n="60" d="100"/>
          <a:sy n="60" d="100"/>
        </p:scale>
        <p:origin x="-1212" y="-72"/>
      </p:cViewPr>
      <p:guideLst>
        <p:guide orient="horz" pos="2160"/>
        <p:guide pos="2880"/>
      </p:guideLst>
    </p:cSldViewPr>
  </p:slideViewPr>
  <p:notesTextViewPr>
    <p:cViewPr>
      <p:scale>
        <a:sx n="1" d="1"/>
        <a:sy n="1" d="1"/>
      </p:scale>
      <p:origin x="0" y="0"/>
    </p:cViewPr>
  </p:notesTextViewPr>
  <p:sorterViewPr>
    <p:cViewPr>
      <p:scale>
        <a:sx n="100" d="100"/>
        <a:sy n="100" d="100"/>
      </p:scale>
      <p:origin x="0" y="606"/>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handoutMaster" Target="handoutMasters/handoutMaster1.xml"/><Relationship Id="rId3" Type="http://schemas.openxmlformats.org/officeDocument/2006/relationships/slideMaster" Target="slideMasters/slideMaster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commentAuthors" Target="commentAuthor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diagrams/_rels/data1.xml.rels><?xml version="1.0" encoding="UTF-8" standalone="yes"?>
<Relationships xmlns="http://schemas.openxmlformats.org/package/2006/relationships"><Relationship Id="rId8" Type="http://schemas.openxmlformats.org/officeDocument/2006/relationships/image" Target="../media/image25.jpeg"/><Relationship Id="rId13" Type="http://schemas.openxmlformats.org/officeDocument/2006/relationships/image" Target="../media/image30.jpeg"/><Relationship Id="rId18" Type="http://schemas.openxmlformats.org/officeDocument/2006/relationships/image" Target="../media/image35.jpeg"/><Relationship Id="rId3" Type="http://schemas.openxmlformats.org/officeDocument/2006/relationships/image" Target="../media/image20.jpeg"/><Relationship Id="rId7" Type="http://schemas.openxmlformats.org/officeDocument/2006/relationships/image" Target="../media/image24.jpeg"/><Relationship Id="rId12" Type="http://schemas.openxmlformats.org/officeDocument/2006/relationships/image" Target="../media/image29.jpeg"/><Relationship Id="rId17" Type="http://schemas.openxmlformats.org/officeDocument/2006/relationships/image" Target="../media/image34.jpeg"/><Relationship Id="rId2" Type="http://schemas.openxmlformats.org/officeDocument/2006/relationships/image" Target="../media/image19.jpeg"/><Relationship Id="rId16" Type="http://schemas.openxmlformats.org/officeDocument/2006/relationships/image" Target="../media/image33.jpeg"/><Relationship Id="rId1" Type="http://schemas.openxmlformats.org/officeDocument/2006/relationships/image" Target="../media/image18.jpeg"/><Relationship Id="rId6" Type="http://schemas.openxmlformats.org/officeDocument/2006/relationships/image" Target="../media/image23.jpeg"/><Relationship Id="rId11" Type="http://schemas.openxmlformats.org/officeDocument/2006/relationships/image" Target="../media/image28.jpeg"/><Relationship Id="rId5" Type="http://schemas.openxmlformats.org/officeDocument/2006/relationships/image" Target="../media/image22.jpeg"/><Relationship Id="rId15" Type="http://schemas.openxmlformats.org/officeDocument/2006/relationships/image" Target="../media/image32.jpeg"/><Relationship Id="rId10" Type="http://schemas.openxmlformats.org/officeDocument/2006/relationships/image" Target="../media/image27.jpeg"/><Relationship Id="rId4" Type="http://schemas.openxmlformats.org/officeDocument/2006/relationships/image" Target="../media/image21.jpeg"/><Relationship Id="rId9" Type="http://schemas.openxmlformats.org/officeDocument/2006/relationships/image" Target="../media/image26.jpeg"/><Relationship Id="rId14" Type="http://schemas.openxmlformats.org/officeDocument/2006/relationships/image" Target="../media/image31.jpeg"/></Relationships>
</file>

<file path=ppt/diagrams/_rels/drawing1.xml.rels><?xml version="1.0" encoding="UTF-8" standalone="yes"?>
<Relationships xmlns="http://schemas.openxmlformats.org/package/2006/relationships"><Relationship Id="rId8" Type="http://schemas.openxmlformats.org/officeDocument/2006/relationships/image" Target="../media/image25.jpeg"/><Relationship Id="rId13" Type="http://schemas.openxmlformats.org/officeDocument/2006/relationships/image" Target="../media/image30.jpeg"/><Relationship Id="rId18" Type="http://schemas.openxmlformats.org/officeDocument/2006/relationships/image" Target="../media/image35.jpeg"/><Relationship Id="rId3" Type="http://schemas.openxmlformats.org/officeDocument/2006/relationships/image" Target="../media/image20.jpeg"/><Relationship Id="rId7" Type="http://schemas.openxmlformats.org/officeDocument/2006/relationships/image" Target="../media/image24.jpeg"/><Relationship Id="rId12" Type="http://schemas.openxmlformats.org/officeDocument/2006/relationships/image" Target="../media/image29.jpeg"/><Relationship Id="rId17" Type="http://schemas.openxmlformats.org/officeDocument/2006/relationships/image" Target="../media/image34.jpeg"/><Relationship Id="rId2" Type="http://schemas.openxmlformats.org/officeDocument/2006/relationships/image" Target="../media/image19.jpeg"/><Relationship Id="rId16" Type="http://schemas.openxmlformats.org/officeDocument/2006/relationships/image" Target="../media/image33.jpeg"/><Relationship Id="rId1" Type="http://schemas.openxmlformats.org/officeDocument/2006/relationships/image" Target="../media/image18.jpeg"/><Relationship Id="rId6" Type="http://schemas.openxmlformats.org/officeDocument/2006/relationships/image" Target="../media/image23.jpeg"/><Relationship Id="rId11" Type="http://schemas.openxmlformats.org/officeDocument/2006/relationships/image" Target="../media/image28.jpeg"/><Relationship Id="rId5" Type="http://schemas.openxmlformats.org/officeDocument/2006/relationships/image" Target="../media/image22.jpeg"/><Relationship Id="rId15" Type="http://schemas.openxmlformats.org/officeDocument/2006/relationships/image" Target="../media/image32.jpeg"/><Relationship Id="rId10" Type="http://schemas.openxmlformats.org/officeDocument/2006/relationships/image" Target="../media/image27.jpeg"/><Relationship Id="rId4" Type="http://schemas.openxmlformats.org/officeDocument/2006/relationships/image" Target="../media/image21.jpeg"/><Relationship Id="rId9" Type="http://schemas.openxmlformats.org/officeDocument/2006/relationships/image" Target="../media/image26.jpeg"/><Relationship Id="rId14" Type="http://schemas.openxmlformats.org/officeDocument/2006/relationships/image" Target="../media/image31.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7E6C3AC-6026-457A-B0B5-92B51F9149F0}" type="doc">
      <dgm:prSet loTypeId="urn:microsoft.com/office/officeart/2005/8/layout/pList1#2" loCatId="list" qsTypeId="urn:microsoft.com/office/officeart/2005/8/quickstyle/3d2" qsCatId="3D" csTypeId="urn:microsoft.com/office/officeart/2005/8/colors/accent1_2" csCatId="accent1" phldr="1"/>
      <dgm:spPr/>
      <dgm:t>
        <a:bodyPr/>
        <a:lstStyle/>
        <a:p>
          <a:endParaRPr lang="en-US"/>
        </a:p>
      </dgm:t>
    </dgm:pt>
    <dgm:pt modelId="{457B720D-E977-43AE-A9A6-ECF3E9F356D1}">
      <dgm:prSet phldrT="[Text]" custT="1"/>
      <dgm:spPr/>
      <dgm:t>
        <a:bodyPr/>
        <a:lstStyle/>
        <a:p>
          <a:r>
            <a:rPr lang="en-US" sz="1300" dirty="0" smtClean="0">
              <a:latin typeface="Georgia" pitchFamily="18" charset="0"/>
            </a:rPr>
            <a:t>Life and Property</a:t>
          </a:r>
          <a:endParaRPr lang="en-US" sz="1300" dirty="0">
            <a:latin typeface="Georgia" pitchFamily="18" charset="0"/>
          </a:endParaRPr>
        </a:p>
      </dgm:t>
    </dgm:pt>
    <dgm:pt modelId="{7F740E9E-957F-432B-B841-9AFEA8B498A2}" type="parTrans" cxnId="{848725C1-9D49-43E9-8B4D-4BC52A09B02F}">
      <dgm:prSet/>
      <dgm:spPr/>
      <dgm:t>
        <a:bodyPr/>
        <a:lstStyle/>
        <a:p>
          <a:endParaRPr lang="en-US"/>
        </a:p>
      </dgm:t>
    </dgm:pt>
    <dgm:pt modelId="{FBAB1D80-07E3-46DF-AAFF-C3A344335996}" type="sibTrans" cxnId="{848725C1-9D49-43E9-8B4D-4BC52A09B02F}">
      <dgm:prSet/>
      <dgm:spPr/>
      <dgm:t>
        <a:bodyPr/>
        <a:lstStyle/>
        <a:p>
          <a:endParaRPr lang="en-US"/>
        </a:p>
      </dgm:t>
    </dgm:pt>
    <dgm:pt modelId="{B7D04195-6F4C-459F-849F-A996F0880004}">
      <dgm:prSet phldrT="[Text]"/>
      <dgm:spPr/>
      <dgm:t>
        <a:bodyPr/>
        <a:lstStyle/>
        <a:p>
          <a:r>
            <a:rPr lang="en-US" dirty="0" smtClean="0">
              <a:latin typeface="Georgia" pitchFamily="18" charset="0"/>
            </a:rPr>
            <a:t>Agriculture</a:t>
          </a:r>
          <a:endParaRPr lang="en-US" dirty="0">
            <a:latin typeface="Georgia" pitchFamily="18" charset="0"/>
          </a:endParaRPr>
        </a:p>
      </dgm:t>
    </dgm:pt>
    <dgm:pt modelId="{16C1D19E-D867-4EB8-861B-A1AAAD557CDA}" type="parTrans" cxnId="{383BE150-3ED9-49A7-8999-254CF5B192EC}">
      <dgm:prSet/>
      <dgm:spPr/>
      <dgm:t>
        <a:bodyPr/>
        <a:lstStyle/>
        <a:p>
          <a:endParaRPr lang="en-US"/>
        </a:p>
      </dgm:t>
    </dgm:pt>
    <dgm:pt modelId="{9D94896E-0541-41CB-A717-1482A309693C}" type="sibTrans" cxnId="{383BE150-3ED9-49A7-8999-254CF5B192EC}">
      <dgm:prSet/>
      <dgm:spPr/>
      <dgm:t>
        <a:bodyPr/>
        <a:lstStyle/>
        <a:p>
          <a:endParaRPr lang="en-US"/>
        </a:p>
      </dgm:t>
    </dgm:pt>
    <dgm:pt modelId="{CB8D6E3E-9389-427F-91F7-25F44056D0D3}">
      <dgm:prSet phldrT="[Text]"/>
      <dgm:spPr/>
      <dgm:t>
        <a:bodyPr/>
        <a:lstStyle/>
        <a:p>
          <a:r>
            <a:rPr lang="en-US" dirty="0" smtClean="0">
              <a:latin typeface="Georgia" pitchFamily="18" charset="0"/>
            </a:rPr>
            <a:t>Ecosystems</a:t>
          </a:r>
          <a:endParaRPr lang="en-US" dirty="0">
            <a:latin typeface="Georgia" pitchFamily="18" charset="0"/>
          </a:endParaRPr>
        </a:p>
      </dgm:t>
    </dgm:pt>
    <dgm:pt modelId="{0F243135-99C5-4D2B-8698-64B476EF0CD8}" type="parTrans" cxnId="{26CFA169-5E03-46C0-A961-384AAE2CF037}">
      <dgm:prSet/>
      <dgm:spPr/>
      <dgm:t>
        <a:bodyPr/>
        <a:lstStyle/>
        <a:p>
          <a:endParaRPr lang="en-US"/>
        </a:p>
      </dgm:t>
    </dgm:pt>
    <dgm:pt modelId="{2E2C015A-E0A3-4AB8-8FDD-41CDCE753D6C}" type="sibTrans" cxnId="{26CFA169-5E03-46C0-A961-384AAE2CF037}">
      <dgm:prSet/>
      <dgm:spPr/>
      <dgm:t>
        <a:bodyPr/>
        <a:lstStyle/>
        <a:p>
          <a:endParaRPr lang="en-US"/>
        </a:p>
      </dgm:t>
    </dgm:pt>
    <dgm:pt modelId="{E03E9151-5B71-4EF5-8881-0F25A4409FD0}">
      <dgm:prSet phldrT="[Text]"/>
      <dgm:spPr/>
      <dgm:t>
        <a:bodyPr/>
        <a:lstStyle/>
        <a:p>
          <a:r>
            <a:rPr lang="en-US" dirty="0" smtClean="0">
              <a:latin typeface="Georgia" pitchFamily="18" charset="0"/>
            </a:rPr>
            <a:t>Aviation</a:t>
          </a:r>
          <a:endParaRPr lang="en-US" dirty="0">
            <a:latin typeface="Georgia" pitchFamily="18" charset="0"/>
          </a:endParaRPr>
        </a:p>
      </dgm:t>
    </dgm:pt>
    <dgm:pt modelId="{2E601334-035C-40F2-94BC-F85E4112E878}" type="parTrans" cxnId="{854226F3-F9E7-49D0-A878-2B1DEACCF556}">
      <dgm:prSet/>
      <dgm:spPr/>
      <dgm:t>
        <a:bodyPr/>
        <a:lstStyle/>
        <a:p>
          <a:endParaRPr lang="en-US"/>
        </a:p>
      </dgm:t>
    </dgm:pt>
    <dgm:pt modelId="{4A67E178-8999-40C0-AE7C-4459C47880AA}" type="sibTrans" cxnId="{854226F3-F9E7-49D0-A878-2B1DEACCF556}">
      <dgm:prSet/>
      <dgm:spPr/>
      <dgm:t>
        <a:bodyPr/>
        <a:lstStyle/>
        <a:p>
          <a:endParaRPr lang="en-US"/>
        </a:p>
      </dgm:t>
    </dgm:pt>
    <dgm:pt modelId="{663F142D-C3DF-4551-B74F-0BB80173D618}">
      <dgm:prSet phldrT="[Text]"/>
      <dgm:spPr/>
      <dgm:t>
        <a:bodyPr/>
        <a:lstStyle/>
        <a:p>
          <a:r>
            <a:rPr lang="en-US" dirty="0" smtClean="0">
              <a:latin typeface="Georgia" pitchFamily="18" charset="0"/>
            </a:rPr>
            <a:t>Maritime</a:t>
          </a:r>
          <a:endParaRPr lang="en-US" dirty="0">
            <a:latin typeface="Georgia" pitchFamily="18" charset="0"/>
          </a:endParaRPr>
        </a:p>
      </dgm:t>
    </dgm:pt>
    <dgm:pt modelId="{594E703E-3807-4991-8C6A-F210FA3F87BB}" type="parTrans" cxnId="{932BB34C-9AF0-4C6A-8137-6C7DB8ABD040}">
      <dgm:prSet/>
      <dgm:spPr/>
      <dgm:t>
        <a:bodyPr/>
        <a:lstStyle/>
        <a:p>
          <a:endParaRPr lang="en-US"/>
        </a:p>
      </dgm:t>
    </dgm:pt>
    <dgm:pt modelId="{48B87C67-ACB9-4E51-857D-A4037A5E6136}" type="sibTrans" cxnId="{932BB34C-9AF0-4C6A-8137-6C7DB8ABD040}">
      <dgm:prSet/>
      <dgm:spPr/>
      <dgm:t>
        <a:bodyPr/>
        <a:lstStyle/>
        <a:p>
          <a:endParaRPr lang="en-US"/>
        </a:p>
      </dgm:t>
    </dgm:pt>
    <dgm:pt modelId="{110876E0-2E7A-4496-A429-9F304FB69A0B}">
      <dgm:prSet phldrT="[Text]"/>
      <dgm:spPr/>
      <dgm:t>
        <a:bodyPr/>
        <a:lstStyle/>
        <a:p>
          <a:r>
            <a:rPr lang="en-US" dirty="0" smtClean="0">
              <a:latin typeface="Georgia" pitchFamily="18" charset="0"/>
            </a:rPr>
            <a:t>Space Operations</a:t>
          </a:r>
          <a:endParaRPr lang="en-US" dirty="0">
            <a:latin typeface="Georgia" pitchFamily="18" charset="0"/>
          </a:endParaRPr>
        </a:p>
      </dgm:t>
    </dgm:pt>
    <dgm:pt modelId="{63D98A3E-4EC5-4E3C-993E-6E8DAD0C49F4}" type="parTrans" cxnId="{F6D62C48-D3C8-4345-9C0F-E884330A5A53}">
      <dgm:prSet/>
      <dgm:spPr/>
      <dgm:t>
        <a:bodyPr/>
        <a:lstStyle/>
        <a:p>
          <a:endParaRPr lang="en-US"/>
        </a:p>
      </dgm:t>
    </dgm:pt>
    <dgm:pt modelId="{FECF4385-320A-4A93-ABC3-496C842A34FC}" type="sibTrans" cxnId="{F6D62C48-D3C8-4345-9C0F-E884330A5A53}">
      <dgm:prSet/>
      <dgm:spPr/>
      <dgm:t>
        <a:bodyPr/>
        <a:lstStyle/>
        <a:p>
          <a:endParaRPr lang="en-US"/>
        </a:p>
      </dgm:t>
    </dgm:pt>
    <dgm:pt modelId="{C500C596-BD0F-4AE3-9A40-AD4198FF6263}">
      <dgm:prSet phldrT="[Text]"/>
      <dgm:spPr/>
      <dgm:t>
        <a:bodyPr/>
        <a:lstStyle/>
        <a:p>
          <a:r>
            <a:rPr lang="en-US" dirty="0" smtClean="0">
              <a:latin typeface="Georgia" pitchFamily="18" charset="0"/>
            </a:rPr>
            <a:t>Forests</a:t>
          </a:r>
          <a:endParaRPr lang="en-US" dirty="0">
            <a:latin typeface="Georgia" pitchFamily="18" charset="0"/>
          </a:endParaRPr>
        </a:p>
      </dgm:t>
    </dgm:pt>
    <dgm:pt modelId="{5AFC86C0-C82E-49E4-AEBB-92BEC0235B0F}" type="parTrans" cxnId="{67EBDD2B-1AAB-4D7C-9B2A-3002A2D264F8}">
      <dgm:prSet/>
      <dgm:spPr/>
      <dgm:t>
        <a:bodyPr/>
        <a:lstStyle/>
        <a:p>
          <a:endParaRPr lang="en-US"/>
        </a:p>
      </dgm:t>
    </dgm:pt>
    <dgm:pt modelId="{D74B6D93-6C08-468D-AC38-1EE1D1B984CE}" type="sibTrans" cxnId="{67EBDD2B-1AAB-4D7C-9B2A-3002A2D264F8}">
      <dgm:prSet/>
      <dgm:spPr/>
      <dgm:t>
        <a:bodyPr/>
        <a:lstStyle/>
        <a:p>
          <a:endParaRPr lang="en-US"/>
        </a:p>
      </dgm:t>
    </dgm:pt>
    <dgm:pt modelId="{BA6775B4-C9E9-448D-826F-5C05CAABDEDD}">
      <dgm:prSet phldrT="[Text]"/>
      <dgm:spPr/>
      <dgm:t>
        <a:bodyPr/>
        <a:lstStyle/>
        <a:p>
          <a:r>
            <a:rPr lang="en-US" dirty="0" smtClean="0">
              <a:latin typeface="Georgia" pitchFamily="18" charset="0"/>
            </a:rPr>
            <a:t>Emergency Management</a:t>
          </a:r>
          <a:endParaRPr lang="en-US" dirty="0">
            <a:latin typeface="Georgia" pitchFamily="18" charset="0"/>
          </a:endParaRPr>
        </a:p>
      </dgm:t>
    </dgm:pt>
    <dgm:pt modelId="{FC842E0F-1FBB-4D55-97DF-0643C435EBB9}" type="parTrans" cxnId="{B457FB03-1095-4213-A0A1-10E96F352B3E}">
      <dgm:prSet/>
      <dgm:spPr/>
      <dgm:t>
        <a:bodyPr/>
        <a:lstStyle/>
        <a:p>
          <a:endParaRPr lang="en-US"/>
        </a:p>
      </dgm:t>
    </dgm:pt>
    <dgm:pt modelId="{BF1B01F2-D951-4354-AF57-79972ACAD737}" type="sibTrans" cxnId="{B457FB03-1095-4213-A0A1-10E96F352B3E}">
      <dgm:prSet/>
      <dgm:spPr/>
      <dgm:t>
        <a:bodyPr/>
        <a:lstStyle/>
        <a:p>
          <a:endParaRPr lang="en-US"/>
        </a:p>
      </dgm:t>
    </dgm:pt>
    <dgm:pt modelId="{F3C4D5D2-67C2-42E7-B987-F5390A07DF8C}">
      <dgm:prSet phldrT="[Text]"/>
      <dgm:spPr/>
      <dgm:t>
        <a:bodyPr/>
        <a:lstStyle/>
        <a:p>
          <a:r>
            <a:rPr lang="en-US" dirty="0" smtClean="0">
              <a:latin typeface="Georgia" pitchFamily="18" charset="0"/>
            </a:rPr>
            <a:t>Commerce</a:t>
          </a:r>
          <a:endParaRPr lang="en-US" dirty="0">
            <a:latin typeface="Georgia" pitchFamily="18" charset="0"/>
          </a:endParaRPr>
        </a:p>
      </dgm:t>
    </dgm:pt>
    <dgm:pt modelId="{FC795D68-3375-4089-B157-1AD9D3491953}" type="parTrans" cxnId="{FBF5FB65-6A7C-4DD2-8299-A87A60EF8708}">
      <dgm:prSet/>
      <dgm:spPr/>
      <dgm:t>
        <a:bodyPr/>
        <a:lstStyle/>
        <a:p>
          <a:endParaRPr lang="en-US"/>
        </a:p>
      </dgm:t>
    </dgm:pt>
    <dgm:pt modelId="{EA884B52-DF3A-4B4E-91BD-21E9E66C1ADC}" type="sibTrans" cxnId="{FBF5FB65-6A7C-4DD2-8299-A87A60EF8708}">
      <dgm:prSet/>
      <dgm:spPr/>
      <dgm:t>
        <a:bodyPr/>
        <a:lstStyle/>
        <a:p>
          <a:endParaRPr lang="en-US"/>
        </a:p>
      </dgm:t>
    </dgm:pt>
    <dgm:pt modelId="{264275B0-621B-42AB-AD4B-1552F8707184}">
      <dgm:prSet phldrT="[Text]"/>
      <dgm:spPr/>
      <dgm:t>
        <a:bodyPr/>
        <a:lstStyle/>
        <a:p>
          <a:r>
            <a:rPr lang="en-US" dirty="0" smtClean="0">
              <a:latin typeface="Georgia" pitchFamily="18" charset="0"/>
            </a:rPr>
            <a:t>Ports</a:t>
          </a:r>
          <a:endParaRPr lang="en-US" dirty="0">
            <a:latin typeface="Georgia" pitchFamily="18" charset="0"/>
          </a:endParaRPr>
        </a:p>
      </dgm:t>
    </dgm:pt>
    <dgm:pt modelId="{4222C83C-4DE7-4B5E-B5AD-B1057630D461}" type="parTrans" cxnId="{0BFF0078-7BB3-4A58-B34B-6CAFDFD60488}">
      <dgm:prSet/>
      <dgm:spPr/>
      <dgm:t>
        <a:bodyPr/>
        <a:lstStyle/>
        <a:p>
          <a:endParaRPr lang="en-US"/>
        </a:p>
      </dgm:t>
    </dgm:pt>
    <dgm:pt modelId="{50D6BFD8-6A58-4E3C-83FD-800C77B6A594}" type="sibTrans" cxnId="{0BFF0078-7BB3-4A58-B34B-6CAFDFD60488}">
      <dgm:prSet/>
      <dgm:spPr/>
      <dgm:t>
        <a:bodyPr/>
        <a:lstStyle/>
        <a:p>
          <a:endParaRPr lang="en-US"/>
        </a:p>
      </dgm:t>
    </dgm:pt>
    <dgm:pt modelId="{D707E946-2AE5-4005-BCA0-CF06D7E0D297}">
      <dgm:prSet phldrT="[Text]"/>
      <dgm:spPr/>
      <dgm:t>
        <a:bodyPr/>
        <a:lstStyle/>
        <a:p>
          <a:r>
            <a:rPr lang="en-US" dirty="0" smtClean="0">
              <a:latin typeface="Georgia" pitchFamily="18" charset="0"/>
            </a:rPr>
            <a:t>Energy</a:t>
          </a:r>
          <a:endParaRPr lang="en-US" dirty="0">
            <a:latin typeface="Georgia" pitchFamily="18" charset="0"/>
          </a:endParaRPr>
        </a:p>
      </dgm:t>
    </dgm:pt>
    <dgm:pt modelId="{FF8BFD47-E8EA-4689-8859-497927521681}" type="parTrans" cxnId="{9C98D7AC-1114-4FFE-BE4C-81EC4B0CEA97}">
      <dgm:prSet/>
      <dgm:spPr/>
      <dgm:t>
        <a:bodyPr/>
        <a:lstStyle/>
        <a:p>
          <a:endParaRPr lang="en-US"/>
        </a:p>
      </dgm:t>
    </dgm:pt>
    <dgm:pt modelId="{91E12A6B-6005-44F9-BD18-B8E8DF7BBA91}" type="sibTrans" cxnId="{9C98D7AC-1114-4FFE-BE4C-81EC4B0CEA97}">
      <dgm:prSet/>
      <dgm:spPr/>
      <dgm:t>
        <a:bodyPr/>
        <a:lstStyle/>
        <a:p>
          <a:endParaRPr lang="en-US"/>
        </a:p>
      </dgm:t>
    </dgm:pt>
    <dgm:pt modelId="{67C6E9FA-D7A5-43F2-95FE-297224ADC730}">
      <dgm:prSet phldrT="[Text]"/>
      <dgm:spPr/>
      <dgm:t>
        <a:bodyPr/>
        <a:lstStyle/>
        <a:p>
          <a:r>
            <a:rPr lang="en-US" dirty="0" smtClean="0">
              <a:latin typeface="Georgia" pitchFamily="18" charset="0"/>
            </a:rPr>
            <a:t>Hydropower</a:t>
          </a:r>
          <a:endParaRPr lang="en-US" dirty="0">
            <a:latin typeface="Georgia" pitchFamily="18" charset="0"/>
          </a:endParaRPr>
        </a:p>
      </dgm:t>
    </dgm:pt>
    <dgm:pt modelId="{C339F804-1AD7-47A5-8FC2-9676B1707022}" type="parTrans" cxnId="{D71C3EC9-BEBC-4532-8FAF-3070E5BB63B9}">
      <dgm:prSet/>
      <dgm:spPr/>
      <dgm:t>
        <a:bodyPr/>
        <a:lstStyle/>
        <a:p>
          <a:endParaRPr lang="en-US"/>
        </a:p>
      </dgm:t>
    </dgm:pt>
    <dgm:pt modelId="{7DA5499D-2F03-4BBA-8BF2-AB6373D5E30D}" type="sibTrans" cxnId="{D71C3EC9-BEBC-4532-8FAF-3070E5BB63B9}">
      <dgm:prSet/>
      <dgm:spPr/>
      <dgm:t>
        <a:bodyPr/>
        <a:lstStyle/>
        <a:p>
          <a:endParaRPr lang="en-US"/>
        </a:p>
      </dgm:t>
    </dgm:pt>
    <dgm:pt modelId="{C8AE19C7-B739-47FB-8783-56A1803A7F3B}">
      <dgm:prSet phldrT="[Text]"/>
      <dgm:spPr/>
      <dgm:t>
        <a:bodyPr/>
        <a:lstStyle/>
        <a:p>
          <a:r>
            <a:rPr lang="en-US" dirty="0" smtClean="0">
              <a:latin typeface="Georgia" pitchFamily="18" charset="0"/>
            </a:rPr>
            <a:t>Reservoir Control</a:t>
          </a:r>
          <a:endParaRPr lang="en-US" dirty="0">
            <a:latin typeface="Georgia" pitchFamily="18" charset="0"/>
          </a:endParaRPr>
        </a:p>
      </dgm:t>
    </dgm:pt>
    <dgm:pt modelId="{80CDE452-F109-4277-BBE4-83C17D8D9B8C}" type="parTrans" cxnId="{8E8B8BBC-B38A-4A7B-B507-96CCC9409338}">
      <dgm:prSet/>
      <dgm:spPr/>
      <dgm:t>
        <a:bodyPr/>
        <a:lstStyle/>
        <a:p>
          <a:endParaRPr lang="en-US"/>
        </a:p>
      </dgm:t>
    </dgm:pt>
    <dgm:pt modelId="{B3AAA027-C1E6-41F0-8B32-A00D674EA07F}" type="sibTrans" cxnId="{8E8B8BBC-B38A-4A7B-B507-96CCC9409338}">
      <dgm:prSet/>
      <dgm:spPr/>
      <dgm:t>
        <a:bodyPr/>
        <a:lstStyle/>
        <a:p>
          <a:endParaRPr lang="en-US"/>
        </a:p>
      </dgm:t>
    </dgm:pt>
    <dgm:pt modelId="{C901452B-FE66-4225-A253-1B92CF894746}">
      <dgm:prSet phldrT="[Text]"/>
      <dgm:spPr/>
      <dgm:t>
        <a:bodyPr/>
        <a:lstStyle/>
        <a:p>
          <a:r>
            <a:rPr lang="en-US" dirty="0" smtClean="0">
              <a:latin typeface="Georgia" pitchFamily="18" charset="0"/>
            </a:rPr>
            <a:t>Recreation</a:t>
          </a:r>
          <a:endParaRPr lang="en-US" dirty="0">
            <a:latin typeface="Georgia" pitchFamily="18" charset="0"/>
          </a:endParaRPr>
        </a:p>
      </dgm:t>
    </dgm:pt>
    <dgm:pt modelId="{8262873B-E489-4599-B8B3-645580093AA3}" type="parTrans" cxnId="{5F2BEA44-1B11-4DEA-B736-D787567357ED}">
      <dgm:prSet/>
      <dgm:spPr/>
      <dgm:t>
        <a:bodyPr/>
        <a:lstStyle/>
        <a:p>
          <a:endParaRPr lang="en-US"/>
        </a:p>
      </dgm:t>
    </dgm:pt>
    <dgm:pt modelId="{B28B0810-6A0D-4958-A155-A4D7D43E7B1E}" type="sibTrans" cxnId="{5F2BEA44-1B11-4DEA-B736-D787567357ED}">
      <dgm:prSet/>
      <dgm:spPr/>
      <dgm:t>
        <a:bodyPr/>
        <a:lstStyle/>
        <a:p>
          <a:endParaRPr lang="en-US"/>
        </a:p>
      </dgm:t>
    </dgm:pt>
    <dgm:pt modelId="{4FFD2E9D-9C5F-4538-86EC-E7E12B71A74B}">
      <dgm:prSet phldrT="[Text]"/>
      <dgm:spPr/>
      <dgm:t>
        <a:bodyPr/>
        <a:lstStyle/>
        <a:p>
          <a:r>
            <a:rPr lang="en-US" dirty="0" smtClean="0">
              <a:latin typeface="Georgia" pitchFamily="18" charset="0"/>
            </a:rPr>
            <a:t>Health</a:t>
          </a:r>
          <a:endParaRPr lang="en-US" dirty="0">
            <a:latin typeface="Georgia" pitchFamily="18" charset="0"/>
          </a:endParaRPr>
        </a:p>
      </dgm:t>
    </dgm:pt>
    <dgm:pt modelId="{8C0EFE61-8FDB-4655-9244-6F9913309308}" type="parTrans" cxnId="{28AB83AA-4B76-4CF9-8E0D-5ECC7ED2D48B}">
      <dgm:prSet/>
      <dgm:spPr/>
      <dgm:t>
        <a:bodyPr/>
        <a:lstStyle/>
        <a:p>
          <a:endParaRPr lang="en-US"/>
        </a:p>
      </dgm:t>
    </dgm:pt>
    <dgm:pt modelId="{5503FF2D-6BA1-493F-B219-252581E7171B}" type="sibTrans" cxnId="{28AB83AA-4B76-4CF9-8E0D-5ECC7ED2D48B}">
      <dgm:prSet/>
      <dgm:spPr/>
      <dgm:t>
        <a:bodyPr/>
        <a:lstStyle/>
        <a:p>
          <a:endParaRPr lang="en-US"/>
        </a:p>
      </dgm:t>
    </dgm:pt>
    <dgm:pt modelId="{A86C719E-C57E-452A-B7E5-49D490B8AC34}">
      <dgm:prSet phldrT="[Text]"/>
      <dgm:spPr/>
      <dgm:t>
        <a:bodyPr/>
        <a:lstStyle/>
        <a:p>
          <a:r>
            <a:rPr lang="en-US" dirty="0" smtClean="0">
              <a:latin typeface="Georgia" pitchFamily="18" charset="0"/>
            </a:rPr>
            <a:t>Environment</a:t>
          </a:r>
          <a:endParaRPr lang="en-US" dirty="0">
            <a:latin typeface="Georgia" pitchFamily="18" charset="0"/>
          </a:endParaRPr>
        </a:p>
      </dgm:t>
    </dgm:pt>
    <dgm:pt modelId="{74B90BF9-315B-4FEB-8D7D-4E4E5C651082}" type="parTrans" cxnId="{D9B40FC9-AD60-421E-BFA9-99A11E4215FD}">
      <dgm:prSet/>
      <dgm:spPr/>
      <dgm:t>
        <a:bodyPr/>
        <a:lstStyle/>
        <a:p>
          <a:endParaRPr lang="en-US"/>
        </a:p>
      </dgm:t>
    </dgm:pt>
    <dgm:pt modelId="{AF541CDE-A03C-453E-B9C8-D1831EC23B00}" type="sibTrans" cxnId="{D9B40FC9-AD60-421E-BFA9-99A11E4215FD}">
      <dgm:prSet/>
      <dgm:spPr/>
      <dgm:t>
        <a:bodyPr/>
        <a:lstStyle/>
        <a:p>
          <a:endParaRPr lang="en-US"/>
        </a:p>
      </dgm:t>
    </dgm:pt>
    <dgm:pt modelId="{8D1D70CC-5BE1-4763-A052-8FD5AEAC7DEC}">
      <dgm:prSet phldrT="[Text]"/>
      <dgm:spPr/>
      <dgm:t>
        <a:bodyPr/>
        <a:lstStyle/>
        <a:p>
          <a:r>
            <a:rPr lang="en-US" dirty="0" smtClean="0">
              <a:latin typeface="Georgia" pitchFamily="18" charset="0"/>
            </a:rPr>
            <a:t>Infrastructure</a:t>
          </a:r>
          <a:endParaRPr lang="en-US" dirty="0">
            <a:latin typeface="Georgia" pitchFamily="18" charset="0"/>
          </a:endParaRPr>
        </a:p>
      </dgm:t>
    </dgm:pt>
    <dgm:pt modelId="{0C4C64EA-4800-46EF-9960-F91132112DC0}" type="parTrans" cxnId="{AAA1F181-B96C-4AE6-82B8-E75CB4C71884}">
      <dgm:prSet/>
      <dgm:spPr/>
      <dgm:t>
        <a:bodyPr/>
        <a:lstStyle/>
        <a:p>
          <a:endParaRPr lang="en-US"/>
        </a:p>
      </dgm:t>
    </dgm:pt>
    <dgm:pt modelId="{79EB19A9-223F-4F2B-839F-1BD7E375E547}" type="sibTrans" cxnId="{AAA1F181-B96C-4AE6-82B8-E75CB4C71884}">
      <dgm:prSet/>
      <dgm:spPr/>
      <dgm:t>
        <a:bodyPr/>
        <a:lstStyle/>
        <a:p>
          <a:endParaRPr lang="en-US"/>
        </a:p>
      </dgm:t>
    </dgm:pt>
    <dgm:pt modelId="{F5C8D8A6-7BA4-4A3F-A07C-8B78744BF79A}">
      <dgm:prSet phldrT="[Text]"/>
      <dgm:spPr/>
      <dgm:t>
        <a:bodyPr/>
        <a:lstStyle/>
        <a:p>
          <a:r>
            <a:rPr lang="en-US" dirty="0" smtClean="0">
              <a:latin typeface="Georgia" pitchFamily="18" charset="0"/>
            </a:rPr>
            <a:t>Construction</a:t>
          </a:r>
          <a:endParaRPr lang="en-US" dirty="0">
            <a:latin typeface="Georgia" pitchFamily="18" charset="0"/>
          </a:endParaRPr>
        </a:p>
      </dgm:t>
    </dgm:pt>
    <dgm:pt modelId="{B856F212-78CA-4194-A8B5-377EB1A1F683}" type="parTrans" cxnId="{DA8996E1-2203-4C63-A745-6435E2B2E4FC}">
      <dgm:prSet/>
      <dgm:spPr/>
      <dgm:t>
        <a:bodyPr/>
        <a:lstStyle/>
        <a:p>
          <a:endParaRPr lang="en-US"/>
        </a:p>
      </dgm:t>
    </dgm:pt>
    <dgm:pt modelId="{5DAC706E-2336-454C-BC39-B6A80199A0C6}" type="sibTrans" cxnId="{DA8996E1-2203-4C63-A745-6435E2B2E4FC}">
      <dgm:prSet/>
      <dgm:spPr/>
      <dgm:t>
        <a:bodyPr/>
        <a:lstStyle/>
        <a:p>
          <a:endParaRPr lang="en-US"/>
        </a:p>
      </dgm:t>
    </dgm:pt>
    <dgm:pt modelId="{FA8CBE65-CA05-4B6A-A1EE-D0532F589951}" type="pres">
      <dgm:prSet presAssocID="{77E6C3AC-6026-457A-B0B5-92B51F9149F0}" presName="Name0" presStyleCnt="0">
        <dgm:presLayoutVars>
          <dgm:dir/>
          <dgm:resizeHandles val="exact"/>
        </dgm:presLayoutVars>
      </dgm:prSet>
      <dgm:spPr/>
      <dgm:t>
        <a:bodyPr/>
        <a:lstStyle/>
        <a:p>
          <a:endParaRPr lang="en-US"/>
        </a:p>
      </dgm:t>
    </dgm:pt>
    <dgm:pt modelId="{7A25471F-E0D6-444F-99AB-B8E30ED091B2}" type="pres">
      <dgm:prSet presAssocID="{457B720D-E977-43AE-A9A6-ECF3E9F356D1}" presName="compNode" presStyleCnt="0"/>
      <dgm:spPr/>
    </dgm:pt>
    <dgm:pt modelId="{EB98A54B-6432-4771-8277-8AF84D51EC74}" type="pres">
      <dgm:prSet presAssocID="{457B720D-E977-43AE-A9A6-ECF3E9F356D1}" presName="pictRect" presStyleLbl="node1" presStyleIdx="0" presStyleCnt="18"/>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t="-19000" b="-19000"/>
          </a:stretch>
        </a:blipFill>
      </dgm:spPr>
      <dgm:t>
        <a:bodyPr/>
        <a:lstStyle/>
        <a:p>
          <a:endParaRPr lang="en-US"/>
        </a:p>
      </dgm:t>
    </dgm:pt>
    <dgm:pt modelId="{C4CA8508-C69E-4547-BE4E-32D61051AC54}" type="pres">
      <dgm:prSet presAssocID="{457B720D-E977-43AE-A9A6-ECF3E9F356D1}" presName="textRect" presStyleLbl="revTx" presStyleIdx="0" presStyleCnt="18">
        <dgm:presLayoutVars>
          <dgm:bulletEnabled val="1"/>
        </dgm:presLayoutVars>
      </dgm:prSet>
      <dgm:spPr/>
      <dgm:t>
        <a:bodyPr/>
        <a:lstStyle/>
        <a:p>
          <a:endParaRPr lang="en-US"/>
        </a:p>
      </dgm:t>
    </dgm:pt>
    <dgm:pt modelId="{F53401E8-0533-49C2-AFE9-5383ECB77033}" type="pres">
      <dgm:prSet presAssocID="{FBAB1D80-07E3-46DF-AAFF-C3A344335996}" presName="sibTrans" presStyleLbl="sibTrans2D1" presStyleIdx="0" presStyleCnt="0"/>
      <dgm:spPr/>
      <dgm:t>
        <a:bodyPr/>
        <a:lstStyle/>
        <a:p>
          <a:endParaRPr lang="en-US"/>
        </a:p>
      </dgm:t>
    </dgm:pt>
    <dgm:pt modelId="{0F701A88-0505-40AB-80FB-01A0D207AF74}" type="pres">
      <dgm:prSet presAssocID="{E03E9151-5B71-4EF5-8881-0F25A4409FD0}" presName="compNode" presStyleCnt="0"/>
      <dgm:spPr/>
    </dgm:pt>
    <dgm:pt modelId="{CB9387AA-E66A-4228-B7D7-7AF6977CD82B}" type="pres">
      <dgm:prSet presAssocID="{E03E9151-5B71-4EF5-8881-0F25A4409FD0}" presName="pictRect" presStyleLbl="node1" presStyleIdx="1" presStyleCnt="18"/>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t="-4000" b="-4000"/>
          </a:stretch>
        </a:blipFill>
      </dgm:spPr>
      <dgm:t>
        <a:bodyPr/>
        <a:lstStyle/>
        <a:p>
          <a:endParaRPr lang="en-US"/>
        </a:p>
      </dgm:t>
    </dgm:pt>
    <dgm:pt modelId="{E1800210-5DAB-4729-B6E6-F66791C50E1D}" type="pres">
      <dgm:prSet presAssocID="{E03E9151-5B71-4EF5-8881-0F25A4409FD0}" presName="textRect" presStyleLbl="revTx" presStyleIdx="1" presStyleCnt="18">
        <dgm:presLayoutVars>
          <dgm:bulletEnabled val="1"/>
        </dgm:presLayoutVars>
      </dgm:prSet>
      <dgm:spPr/>
      <dgm:t>
        <a:bodyPr/>
        <a:lstStyle/>
        <a:p>
          <a:endParaRPr lang="en-US"/>
        </a:p>
      </dgm:t>
    </dgm:pt>
    <dgm:pt modelId="{9A14FBF9-84B1-4493-B23E-71C1F454A9B5}" type="pres">
      <dgm:prSet presAssocID="{4A67E178-8999-40C0-AE7C-4459C47880AA}" presName="sibTrans" presStyleLbl="sibTrans2D1" presStyleIdx="0" presStyleCnt="0"/>
      <dgm:spPr/>
      <dgm:t>
        <a:bodyPr/>
        <a:lstStyle/>
        <a:p>
          <a:endParaRPr lang="en-US"/>
        </a:p>
      </dgm:t>
    </dgm:pt>
    <dgm:pt modelId="{C13A9241-3B5B-4E2F-A4B1-2A6758BA8EA4}" type="pres">
      <dgm:prSet presAssocID="{663F142D-C3DF-4551-B74F-0BB80173D618}" presName="compNode" presStyleCnt="0"/>
      <dgm:spPr/>
    </dgm:pt>
    <dgm:pt modelId="{D6B0A6A2-7F0D-4336-AA8E-FE7474865AD9}" type="pres">
      <dgm:prSet presAssocID="{663F142D-C3DF-4551-B74F-0BB80173D618}" presName="pictRect" presStyleLbl="node1" presStyleIdx="2" presStyleCnt="18"/>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t="-4000" b="-4000"/>
          </a:stretch>
        </a:blipFill>
      </dgm:spPr>
      <dgm:t>
        <a:bodyPr/>
        <a:lstStyle/>
        <a:p>
          <a:endParaRPr lang="en-US"/>
        </a:p>
      </dgm:t>
    </dgm:pt>
    <dgm:pt modelId="{2A754757-FC3B-43F9-8D72-E11FAF860337}" type="pres">
      <dgm:prSet presAssocID="{663F142D-C3DF-4551-B74F-0BB80173D618}" presName="textRect" presStyleLbl="revTx" presStyleIdx="2" presStyleCnt="18">
        <dgm:presLayoutVars>
          <dgm:bulletEnabled val="1"/>
        </dgm:presLayoutVars>
      </dgm:prSet>
      <dgm:spPr/>
      <dgm:t>
        <a:bodyPr/>
        <a:lstStyle/>
        <a:p>
          <a:endParaRPr lang="en-US"/>
        </a:p>
      </dgm:t>
    </dgm:pt>
    <dgm:pt modelId="{04C6A039-1EA7-4BE5-BC27-8CD3EEFF438C}" type="pres">
      <dgm:prSet presAssocID="{48B87C67-ACB9-4E51-857D-A4037A5E6136}" presName="sibTrans" presStyleLbl="sibTrans2D1" presStyleIdx="0" presStyleCnt="0"/>
      <dgm:spPr/>
      <dgm:t>
        <a:bodyPr/>
        <a:lstStyle/>
        <a:p>
          <a:endParaRPr lang="en-US"/>
        </a:p>
      </dgm:t>
    </dgm:pt>
    <dgm:pt modelId="{03D5B2A0-F83B-4306-B21C-B72BD9ED29E2}" type="pres">
      <dgm:prSet presAssocID="{110876E0-2E7A-4496-A429-9F304FB69A0B}" presName="compNode" presStyleCnt="0"/>
      <dgm:spPr/>
    </dgm:pt>
    <dgm:pt modelId="{D38815DE-27E5-4B0E-9966-C1DEADA21742}" type="pres">
      <dgm:prSet presAssocID="{110876E0-2E7A-4496-A429-9F304FB69A0B}" presName="pictRect" presStyleLbl="node1" presStyleIdx="3" presStyleCnt="18"/>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l="-2000" r="-2000"/>
          </a:stretch>
        </a:blipFill>
      </dgm:spPr>
      <dgm:t>
        <a:bodyPr/>
        <a:lstStyle/>
        <a:p>
          <a:endParaRPr lang="en-US"/>
        </a:p>
      </dgm:t>
    </dgm:pt>
    <dgm:pt modelId="{78A48295-F9EF-4A5A-BA79-B666C214EDA6}" type="pres">
      <dgm:prSet presAssocID="{110876E0-2E7A-4496-A429-9F304FB69A0B}" presName="textRect" presStyleLbl="revTx" presStyleIdx="3" presStyleCnt="18">
        <dgm:presLayoutVars>
          <dgm:bulletEnabled val="1"/>
        </dgm:presLayoutVars>
      </dgm:prSet>
      <dgm:spPr/>
      <dgm:t>
        <a:bodyPr/>
        <a:lstStyle/>
        <a:p>
          <a:endParaRPr lang="en-US"/>
        </a:p>
      </dgm:t>
    </dgm:pt>
    <dgm:pt modelId="{89528BC6-CC8F-49E9-99C9-DDE714AD6A94}" type="pres">
      <dgm:prSet presAssocID="{FECF4385-320A-4A93-ABC3-496C842A34FC}" presName="sibTrans" presStyleLbl="sibTrans2D1" presStyleIdx="0" presStyleCnt="0"/>
      <dgm:spPr/>
      <dgm:t>
        <a:bodyPr/>
        <a:lstStyle/>
        <a:p>
          <a:endParaRPr lang="en-US"/>
        </a:p>
      </dgm:t>
    </dgm:pt>
    <dgm:pt modelId="{6423914C-5E4B-4626-8D9C-A44D13F22BDD}" type="pres">
      <dgm:prSet presAssocID="{C500C596-BD0F-4AE3-9A40-AD4198FF6263}" presName="compNode" presStyleCnt="0"/>
      <dgm:spPr/>
    </dgm:pt>
    <dgm:pt modelId="{CB218861-4D07-4115-A5C6-C7FB51C88AE4}" type="pres">
      <dgm:prSet presAssocID="{C500C596-BD0F-4AE3-9A40-AD4198FF6263}" presName="pictRect" presStyleLbl="node1" presStyleIdx="4" presStyleCnt="18"/>
      <dgm:spPr>
        <a:blipFill>
          <a:blip xmlns:r="http://schemas.openxmlformats.org/officeDocument/2006/relationships" r:embed="rId5" cstate="print">
            <a:extLst>
              <a:ext uri="{28A0092B-C50C-407E-A947-70E740481C1C}">
                <a14:useLocalDpi xmlns:a14="http://schemas.microsoft.com/office/drawing/2010/main" val="0"/>
              </a:ext>
            </a:extLst>
          </a:blip>
          <a:srcRect/>
          <a:stretch>
            <a:fillRect l="-1000" r="-1000"/>
          </a:stretch>
        </a:blipFill>
      </dgm:spPr>
      <dgm:t>
        <a:bodyPr/>
        <a:lstStyle/>
        <a:p>
          <a:endParaRPr lang="en-US"/>
        </a:p>
      </dgm:t>
    </dgm:pt>
    <dgm:pt modelId="{F476C153-64A4-4E56-897A-1B6D2B9F76AC}" type="pres">
      <dgm:prSet presAssocID="{C500C596-BD0F-4AE3-9A40-AD4198FF6263}" presName="textRect" presStyleLbl="revTx" presStyleIdx="4" presStyleCnt="18">
        <dgm:presLayoutVars>
          <dgm:bulletEnabled val="1"/>
        </dgm:presLayoutVars>
      </dgm:prSet>
      <dgm:spPr/>
      <dgm:t>
        <a:bodyPr/>
        <a:lstStyle/>
        <a:p>
          <a:endParaRPr lang="en-US"/>
        </a:p>
      </dgm:t>
    </dgm:pt>
    <dgm:pt modelId="{66FEAAAE-DF39-4F16-AA5F-E80FB9DFBD45}" type="pres">
      <dgm:prSet presAssocID="{D74B6D93-6C08-468D-AC38-1EE1D1B984CE}" presName="sibTrans" presStyleLbl="sibTrans2D1" presStyleIdx="0" presStyleCnt="0"/>
      <dgm:spPr/>
      <dgm:t>
        <a:bodyPr/>
        <a:lstStyle/>
        <a:p>
          <a:endParaRPr lang="en-US"/>
        </a:p>
      </dgm:t>
    </dgm:pt>
    <dgm:pt modelId="{EC710823-3574-48C3-8468-103F659081BB}" type="pres">
      <dgm:prSet presAssocID="{BA6775B4-C9E9-448D-826F-5C05CAABDEDD}" presName="compNode" presStyleCnt="0"/>
      <dgm:spPr/>
    </dgm:pt>
    <dgm:pt modelId="{F4BB5D8E-4A04-41C6-9D8E-4EDB466D5193}" type="pres">
      <dgm:prSet presAssocID="{BA6775B4-C9E9-448D-826F-5C05CAABDEDD}" presName="pictRect" presStyleLbl="node1" presStyleIdx="5" presStyleCnt="18"/>
      <dgm:spPr>
        <a:blipFill>
          <a:blip xmlns:r="http://schemas.openxmlformats.org/officeDocument/2006/relationships" r:embed="rId6" cstate="print">
            <a:extLst>
              <a:ext uri="{28A0092B-C50C-407E-A947-70E740481C1C}">
                <a14:useLocalDpi xmlns:a14="http://schemas.microsoft.com/office/drawing/2010/main" val="0"/>
              </a:ext>
            </a:extLst>
          </a:blip>
          <a:srcRect/>
          <a:stretch>
            <a:fillRect l="-2000" r="-2000"/>
          </a:stretch>
        </a:blipFill>
      </dgm:spPr>
      <dgm:t>
        <a:bodyPr/>
        <a:lstStyle/>
        <a:p>
          <a:endParaRPr lang="en-US"/>
        </a:p>
      </dgm:t>
    </dgm:pt>
    <dgm:pt modelId="{E1955E66-A9D3-4AB2-B61B-E808BED27C3C}" type="pres">
      <dgm:prSet presAssocID="{BA6775B4-C9E9-448D-826F-5C05CAABDEDD}" presName="textRect" presStyleLbl="revTx" presStyleIdx="5" presStyleCnt="18">
        <dgm:presLayoutVars>
          <dgm:bulletEnabled val="1"/>
        </dgm:presLayoutVars>
      </dgm:prSet>
      <dgm:spPr/>
      <dgm:t>
        <a:bodyPr/>
        <a:lstStyle/>
        <a:p>
          <a:endParaRPr lang="en-US"/>
        </a:p>
      </dgm:t>
    </dgm:pt>
    <dgm:pt modelId="{2D52D932-6537-4E40-BCC3-0044AC8062A8}" type="pres">
      <dgm:prSet presAssocID="{BF1B01F2-D951-4354-AF57-79972ACAD737}" presName="sibTrans" presStyleLbl="sibTrans2D1" presStyleIdx="0" presStyleCnt="0"/>
      <dgm:spPr/>
      <dgm:t>
        <a:bodyPr/>
        <a:lstStyle/>
        <a:p>
          <a:endParaRPr lang="en-US"/>
        </a:p>
      </dgm:t>
    </dgm:pt>
    <dgm:pt modelId="{25DD14A4-6F15-4A77-AF08-1BD2E11649F3}" type="pres">
      <dgm:prSet presAssocID="{F3C4D5D2-67C2-42E7-B987-F5390A07DF8C}" presName="compNode" presStyleCnt="0"/>
      <dgm:spPr/>
    </dgm:pt>
    <dgm:pt modelId="{88C55F33-58EC-46B5-8AC8-1A68B746B512}" type="pres">
      <dgm:prSet presAssocID="{F3C4D5D2-67C2-42E7-B987-F5390A07DF8C}" presName="pictRect" presStyleLbl="node1" presStyleIdx="6" presStyleCnt="18"/>
      <dgm:spPr>
        <a:blipFill>
          <a:blip xmlns:r="http://schemas.openxmlformats.org/officeDocument/2006/relationships" r:embed="rId7">
            <a:extLst>
              <a:ext uri="{28A0092B-C50C-407E-A947-70E740481C1C}">
                <a14:useLocalDpi xmlns:a14="http://schemas.microsoft.com/office/drawing/2010/main" val="0"/>
              </a:ext>
            </a:extLst>
          </a:blip>
          <a:srcRect/>
          <a:stretch>
            <a:fillRect t="-10000" b="-10000"/>
          </a:stretch>
        </a:blipFill>
      </dgm:spPr>
      <dgm:t>
        <a:bodyPr/>
        <a:lstStyle/>
        <a:p>
          <a:endParaRPr lang="en-US"/>
        </a:p>
      </dgm:t>
    </dgm:pt>
    <dgm:pt modelId="{1F22640A-E922-4A42-ACF3-A937E801A6A1}" type="pres">
      <dgm:prSet presAssocID="{F3C4D5D2-67C2-42E7-B987-F5390A07DF8C}" presName="textRect" presStyleLbl="revTx" presStyleIdx="6" presStyleCnt="18">
        <dgm:presLayoutVars>
          <dgm:bulletEnabled val="1"/>
        </dgm:presLayoutVars>
      </dgm:prSet>
      <dgm:spPr/>
      <dgm:t>
        <a:bodyPr/>
        <a:lstStyle/>
        <a:p>
          <a:endParaRPr lang="en-US"/>
        </a:p>
      </dgm:t>
    </dgm:pt>
    <dgm:pt modelId="{2B450843-0644-472A-94FD-E9C120FE5C06}" type="pres">
      <dgm:prSet presAssocID="{EA884B52-DF3A-4B4E-91BD-21E9E66C1ADC}" presName="sibTrans" presStyleLbl="sibTrans2D1" presStyleIdx="0" presStyleCnt="0"/>
      <dgm:spPr/>
      <dgm:t>
        <a:bodyPr/>
        <a:lstStyle/>
        <a:p>
          <a:endParaRPr lang="en-US"/>
        </a:p>
      </dgm:t>
    </dgm:pt>
    <dgm:pt modelId="{64BF8A01-AB2B-434C-A0FE-FBDC5E2490E0}" type="pres">
      <dgm:prSet presAssocID="{264275B0-621B-42AB-AD4B-1552F8707184}" presName="compNode" presStyleCnt="0"/>
      <dgm:spPr/>
    </dgm:pt>
    <dgm:pt modelId="{974B2AE5-D705-4E0B-9CA7-B0CF648F9F67}" type="pres">
      <dgm:prSet presAssocID="{264275B0-621B-42AB-AD4B-1552F8707184}" presName="pictRect" presStyleLbl="node1" presStyleIdx="7" presStyleCnt="18"/>
      <dgm:spPr>
        <a:blipFill>
          <a:blip xmlns:r="http://schemas.openxmlformats.org/officeDocument/2006/relationships" r:embed="rId8">
            <a:extLst>
              <a:ext uri="{28A0092B-C50C-407E-A947-70E740481C1C}">
                <a14:useLocalDpi xmlns:a14="http://schemas.microsoft.com/office/drawing/2010/main" val="0"/>
              </a:ext>
            </a:extLst>
          </a:blip>
          <a:srcRect/>
          <a:stretch>
            <a:fillRect l="-2000" r="-2000"/>
          </a:stretch>
        </a:blipFill>
      </dgm:spPr>
      <dgm:t>
        <a:bodyPr/>
        <a:lstStyle/>
        <a:p>
          <a:endParaRPr lang="en-US"/>
        </a:p>
      </dgm:t>
    </dgm:pt>
    <dgm:pt modelId="{A194EAC6-0692-4C62-B973-8943B4A0D157}" type="pres">
      <dgm:prSet presAssocID="{264275B0-621B-42AB-AD4B-1552F8707184}" presName="textRect" presStyleLbl="revTx" presStyleIdx="7" presStyleCnt="18">
        <dgm:presLayoutVars>
          <dgm:bulletEnabled val="1"/>
        </dgm:presLayoutVars>
      </dgm:prSet>
      <dgm:spPr/>
      <dgm:t>
        <a:bodyPr/>
        <a:lstStyle/>
        <a:p>
          <a:endParaRPr lang="en-US"/>
        </a:p>
      </dgm:t>
    </dgm:pt>
    <dgm:pt modelId="{B13A81D9-C4DC-41A6-88C2-7A24D8511D23}" type="pres">
      <dgm:prSet presAssocID="{50D6BFD8-6A58-4E3C-83FD-800C77B6A594}" presName="sibTrans" presStyleLbl="sibTrans2D1" presStyleIdx="0" presStyleCnt="0"/>
      <dgm:spPr/>
      <dgm:t>
        <a:bodyPr/>
        <a:lstStyle/>
        <a:p>
          <a:endParaRPr lang="en-US"/>
        </a:p>
      </dgm:t>
    </dgm:pt>
    <dgm:pt modelId="{3B8B21C3-D203-4465-86CF-48ED1F465B30}" type="pres">
      <dgm:prSet presAssocID="{D707E946-2AE5-4005-BCA0-CF06D7E0D297}" presName="compNode" presStyleCnt="0"/>
      <dgm:spPr/>
    </dgm:pt>
    <dgm:pt modelId="{CF0DCCEB-622A-49F5-89AB-88684C37D685}" type="pres">
      <dgm:prSet presAssocID="{D707E946-2AE5-4005-BCA0-CF06D7E0D297}" presName="pictRect" presStyleLbl="node1" presStyleIdx="8" presStyleCnt="18"/>
      <dgm:spPr>
        <a:blipFill>
          <a:blip xmlns:r="http://schemas.openxmlformats.org/officeDocument/2006/relationships" r:embed="rId9" cstate="print">
            <a:extLst>
              <a:ext uri="{28A0092B-C50C-407E-A947-70E740481C1C}">
                <a14:useLocalDpi xmlns:a14="http://schemas.microsoft.com/office/drawing/2010/main" val="0"/>
              </a:ext>
            </a:extLst>
          </a:blip>
          <a:srcRect/>
          <a:stretch>
            <a:fillRect l="-2000" r="-2000"/>
          </a:stretch>
        </a:blipFill>
      </dgm:spPr>
      <dgm:t>
        <a:bodyPr/>
        <a:lstStyle/>
        <a:p>
          <a:endParaRPr lang="en-US"/>
        </a:p>
      </dgm:t>
    </dgm:pt>
    <dgm:pt modelId="{082AA06B-73E9-4056-B55D-DC683F099A03}" type="pres">
      <dgm:prSet presAssocID="{D707E946-2AE5-4005-BCA0-CF06D7E0D297}" presName="textRect" presStyleLbl="revTx" presStyleIdx="8" presStyleCnt="18">
        <dgm:presLayoutVars>
          <dgm:bulletEnabled val="1"/>
        </dgm:presLayoutVars>
      </dgm:prSet>
      <dgm:spPr/>
      <dgm:t>
        <a:bodyPr/>
        <a:lstStyle/>
        <a:p>
          <a:endParaRPr lang="en-US"/>
        </a:p>
      </dgm:t>
    </dgm:pt>
    <dgm:pt modelId="{77590F90-0EC0-492F-8676-46E62F8145E7}" type="pres">
      <dgm:prSet presAssocID="{91E12A6B-6005-44F9-BD18-B8E8DF7BBA91}" presName="sibTrans" presStyleLbl="sibTrans2D1" presStyleIdx="0" presStyleCnt="0"/>
      <dgm:spPr/>
      <dgm:t>
        <a:bodyPr/>
        <a:lstStyle/>
        <a:p>
          <a:endParaRPr lang="en-US"/>
        </a:p>
      </dgm:t>
    </dgm:pt>
    <dgm:pt modelId="{2D4E4266-5456-48B1-85CF-9DFF691EB7A8}" type="pres">
      <dgm:prSet presAssocID="{67C6E9FA-D7A5-43F2-95FE-297224ADC730}" presName="compNode" presStyleCnt="0"/>
      <dgm:spPr/>
    </dgm:pt>
    <dgm:pt modelId="{091B57A7-3317-4019-AB1C-22936FB26B41}" type="pres">
      <dgm:prSet presAssocID="{67C6E9FA-D7A5-43F2-95FE-297224ADC730}" presName="pictRect" presStyleLbl="node1" presStyleIdx="9" presStyleCnt="18"/>
      <dgm:spPr>
        <a:blipFill>
          <a:blip xmlns:r="http://schemas.openxmlformats.org/officeDocument/2006/relationships" r:embed="rId10">
            <a:extLst>
              <a:ext uri="{28A0092B-C50C-407E-A947-70E740481C1C}">
                <a14:useLocalDpi xmlns:a14="http://schemas.microsoft.com/office/drawing/2010/main" val="0"/>
              </a:ext>
            </a:extLst>
          </a:blip>
          <a:srcRect/>
          <a:stretch>
            <a:fillRect l="-2000" r="-2000"/>
          </a:stretch>
        </a:blipFill>
      </dgm:spPr>
      <dgm:t>
        <a:bodyPr/>
        <a:lstStyle/>
        <a:p>
          <a:endParaRPr lang="en-US"/>
        </a:p>
      </dgm:t>
    </dgm:pt>
    <dgm:pt modelId="{BB914326-7255-4BFE-9498-F832E3A02BE6}" type="pres">
      <dgm:prSet presAssocID="{67C6E9FA-D7A5-43F2-95FE-297224ADC730}" presName="textRect" presStyleLbl="revTx" presStyleIdx="9" presStyleCnt="18">
        <dgm:presLayoutVars>
          <dgm:bulletEnabled val="1"/>
        </dgm:presLayoutVars>
      </dgm:prSet>
      <dgm:spPr/>
      <dgm:t>
        <a:bodyPr/>
        <a:lstStyle/>
        <a:p>
          <a:endParaRPr lang="en-US"/>
        </a:p>
      </dgm:t>
    </dgm:pt>
    <dgm:pt modelId="{BE24998C-AE58-40E7-B633-7B4C77F20A87}" type="pres">
      <dgm:prSet presAssocID="{7DA5499D-2F03-4BBA-8BF2-AB6373D5E30D}" presName="sibTrans" presStyleLbl="sibTrans2D1" presStyleIdx="0" presStyleCnt="0"/>
      <dgm:spPr/>
      <dgm:t>
        <a:bodyPr/>
        <a:lstStyle/>
        <a:p>
          <a:endParaRPr lang="en-US"/>
        </a:p>
      </dgm:t>
    </dgm:pt>
    <dgm:pt modelId="{507DC02E-BCE2-42E7-95E3-E027A1FBF2B7}" type="pres">
      <dgm:prSet presAssocID="{C8AE19C7-B739-47FB-8783-56A1803A7F3B}" presName="compNode" presStyleCnt="0"/>
      <dgm:spPr/>
    </dgm:pt>
    <dgm:pt modelId="{C17B3555-1577-465E-AAFD-075DD33AE988}" type="pres">
      <dgm:prSet presAssocID="{C8AE19C7-B739-47FB-8783-56A1803A7F3B}" presName="pictRect" presStyleLbl="node1" presStyleIdx="10" presStyleCnt="18"/>
      <dgm:spPr>
        <a:blipFill>
          <a:blip xmlns:r="http://schemas.openxmlformats.org/officeDocument/2006/relationships" r:embed="rId11" cstate="print">
            <a:extLst>
              <a:ext uri="{28A0092B-C50C-407E-A947-70E740481C1C}">
                <a14:useLocalDpi xmlns:a14="http://schemas.microsoft.com/office/drawing/2010/main" val="0"/>
              </a:ext>
            </a:extLst>
          </a:blip>
          <a:srcRect/>
          <a:stretch>
            <a:fillRect t="-8000" b="-8000"/>
          </a:stretch>
        </a:blipFill>
      </dgm:spPr>
      <dgm:t>
        <a:bodyPr/>
        <a:lstStyle/>
        <a:p>
          <a:endParaRPr lang="en-US"/>
        </a:p>
      </dgm:t>
    </dgm:pt>
    <dgm:pt modelId="{81ED2865-4704-4D39-998A-D8C19CF38B23}" type="pres">
      <dgm:prSet presAssocID="{C8AE19C7-B739-47FB-8783-56A1803A7F3B}" presName="textRect" presStyleLbl="revTx" presStyleIdx="10" presStyleCnt="18">
        <dgm:presLayoutVars>
          <dgm:bulletEnabled val="1"/>
        </dgm:presLayoutVars>
      </dgm:prSet>
      <dgm:spPr/>
      <dgm:t>
        <a:bodyPr/>
        <a:lstStyle/>
        <a:p>
          <a:endParaRPr lang="en-US"/>
        </a:p>
      </dgm:t>
    </dgm:pt>
    <dgm:pt modelId="{7583D86E-EC9B-4CFF-ACE0-1E591C2234A5}" type="pres">
      <dgm:prSet presAssocID="{B3AAA027-C1E6-41F0-8B32-A00D674EA07F}" presName="sibTrans" presStyleLbl="sibTrans2D1" presStyleIdx="0" presStyleCnt="0"/>
      <dgm:spPr/>
      <dgm:t>
        <a:bodyPr/>
        <a:lstStyle/>
        <a:p>
          <a:endParaRPr lang="en-US"/>
        </a:p>
      </dgm:t>
    </dgm:pt>
    <dgm:pt modelId="{D2F6121F-D25A-4680-A88C-372AA2D02ABE}" type="pres">
      <dgm:prSet presAssocID="{8D1D70CC-5BE1-4763-A052-8FD5AEAC7DEC}" presName="compNode" presStyleCnt="0"/>
      <dgm:spPr/>
    </dgm:pt>
    <dgm:pt modelId="{1951ECD0-CC17-4FAC-94A8-E2F3E05C34E4}" type="pres">
      <dgm:prSet presAssocID="{8D1D70CC-5BE1-4763-A052-8FD5AEAC7DEC}" presName="pictRect" presStyleLbl="node1" presStyleIdx="11" presStyleCnt="18"/>
      <dgm:spPr>
        <a:blipFill>
          <a:blip xmlns:r="http://schemas.openxmlformats.org/officeDocument/2006/relationships" r:embed="rId12" cstate="print">
            <a:extLst>
              <a:ext uri="{28A0092B-C50C-407E-A947-70E740481C1C}">
                <a14:useLocalDpi xmlns:a14="http://schemas.microsoft.com/office/drawing/2010/main" val="0"/>
              </a:ext>
            </a:extLst>
          </a:blip>
          <a:srcRect/>
          <a:stretch>
            <a:fillRect t="-3000" b="-3000"/>
          </a:stretch>
        </a:blipFill>
      </dgm:spPr>
      <dgm:t>
        <a:bodyPr/>
        <a:lstStyle/>
        <a:p>
          <a:endParaRPr lang="en-US"/>
        </a:p>
      </dgm:t>
    </dgm:pt>
    <dgm:pt modelId="{838F1096-0DDB-4C73-91F7-22A4A1451BAF}" type="pres">
      <dgm:prSet presAssocID="{8D1D70CC-5BE1-4763-A052-8FD5AEAC7DEC}" presName="textRect" presStyleLbl="revTx" presStyleIdx="11" presStyleCnt="18">
        <dgm:presLayoutVars>
          <dgm:bulletEnabled val="1"/>
        </dgm:presLayoutVars>
      </dgm:prSet>
      <dgm:spPr/>
      <dgm:t>
        <a:bodyPr/>
        <a:lstStyle/>
        <a:p>
          <a:endParaRPr lang="en-US"/>
        </a:p>
      </dgm:t>
    </dgm:pt>
    <dgm:pt modelId="{2E66CAD8-99F8-4D74-B682-5DD59160ED3D}" type="pres">
      <dgm:prSet presAssocID="{79EB19A9-223F-4F2B-839F-1BD7E375E547}" presName="sibTrans" presStyleLbl="sibTrans2D1" presStyleIdx="0" presStyleCnt="0"/>
      <dgm:spPr/>
      <dgm:t>
        <a:bodyPr/>
        <a:lstStyle/>
        <a:p>
          <a:endParaRPr lang="en-US"/>
        </a:p>
      </dgm:t>
    </dgm:pt>
    <dgm:pt modelId="{911088AF-0BA2-4D65-8B45-362016A82FEA}" type="pres">
      <dgm:prSet presAssocID="{F5C8D8A6-7BA4-4A3F-A07C-8B78744BF79A}" presName="compNode" presStyleCnt="0"/>
      <dgm:spPr/>
    </dgm:pt>
    <dgm:pt modelId="{1A92FE80-C061-424D-B7F8-25ED6C6A03BC}" type="pres">
      <dgm:prSet presAssocID="{F5C8D8A6-7BA4-4A3F-A07C-8B78744BF79A}" presName="pictRect" presStyleLbl="node1" presStyleIdx="12" presStyleCnt="18"/>
      <dgm:spPr>
        <a:blipFill>
          <a:blip xmlns:r="http://schemas.openxmlformats.org/officeDocument/2006/relationships" r:embed="rId13" cstate="print">
            <a:extLst>
              <a:ext uri="{28A0092B-C50C-407E-A947-70E740481C1C}">
                <a14:useLocalDpi xmlns:a14="http://schemas.microsoft.com/office/drawing/2010/main" val="0"/>
              </a:ext>
            </a:extLst>
          </a:blip>
          <a:srcRect/>
          <a:stretch>
            <a:fillRect t="-4000" b="-4000"/>
          </a:stretch>
        </a:blipFill>
      </dgm:spPr>
      <dgm:t>
        <a:bodyPr/>
        <a:lstStyle/>
        <a:p>
          <a:endParaRPr lang="en-US"/>
        </a:p>
      </dgm:t>
    </dgm:pt>
    <dgm:pt modelId="{A14E508E-1ECA-4900-80B6-EED02D3C3799}" type="pres">
      <dgm:prSet presAssocID="{F5C8D8A6-7BA4-4A3F-A07C-8B78744BF79A}" presName="textRect" presStyleLbl="revTx" presStyleIdx="12" presStyleCnt="18">
        <dgm:presLayoutVars>
          <dgm:bulletEnabled val="1"/>
        </dgm:presLayoutVars>
      </dgm:prSet>
      <dgm:spPr/>
      <dgm:t>
        <a:bodyPr/>
        <a:lstStyle/>
        <a:p>
          <a:endParaRPr lang="en-US"/>
        </a:p>
      </dgm:t>
    </dgm:pt>
    <dgm:pt modelId="{E940E6AC-43EE-45C0-AE4E-D17DEFFA6A18}" type="pres">
      <dgm:prSet presAssocID="{5DAC706E-2336-454C-BC39-B6A80199A0C6}" presName="sibTrans" presStyleLbl="sibTrans2D1" presStyleIdx="0" presStyleCnt="0"/>
      <dgm:spPr/>
      <dgm:t>
        <a:bodyPr/>
        <a:lstStyle/>
        <a:p>
          <a:endParaRPr lang="en-US"/>
        </a:p>
      </dgm:t>
    </dgm:pt>
    <dgm:pt modelId="{1A2AC895-0600-498A-8BAD-0920386BD971}" type="pres">
      <dgm:prSet presAssocID="{B7D04195-6F4C-459F-849F-A996F0880004}" presName="compNode" presStyleCnt="0"/>
      <dgm:spPr/>
    </dgm:pt>
    <dgm:pt modelId="{C56BA169-284F-4CAD-B75A-B7421C6D7540}" type="pres">
      <dgm:prSet presAssocID="{B7D04195-6F4C-459F-849F-A996F0880004}" presName="pictRect" presStyleLbl="node1" presStyleIdx="13" presStyleCnt="18"/>
      <dgm:spPr>
        <a:blipFill>
          <a:blip xmlns:r="http://schemas.openxmlformats.org/officeDocument/2006/relationships" r:embed="rId14" cstate="print">
            <a:extLst>
              <a:ext uri="{28A0092B-C50C-407E-A947-70E740481C1C}">
                <a14:useLocalDpi xmlns:a14="http://schemas.microsoft.com/office/drawing/2010/main" val="0"/>
              </a:ext>
            </a:extLst>
          </a:blip>
          <a:srcRect/>
          <a:stretch>
            <a:fillRect t="-1000" b="-1000"/>
          </a:stretch>
        </a:blipFill>
      </dgm:spPr>
      <dgm:t>
        <a:bodyPr/>
        <a:lstStyle/>
        <a:p>
          <a:endParaRPr lang="en-US"/>
        </a:p>
      </dgm:t>
    </dgm:pt>
    <dgm:pt modelId="{E452BC27-F89B-4BBF-A7EE-49C6142E522E}" type="pres">
      <dgm:prSet presAssocID="{B7D04195-6F4C-459F-849F-A996F0880004}" presName="textRect" presStyleLbl="revTx" presStyleIdx="13" presStyleCnt="18">
        <dgm:presLayoutVars>
          <dgm:bulletEnabled val="1"/>
        </dgm:presLayoutVars>
      </dgm:prSet>
      <dgm:spPr/>
      <dgm:t>
        <a:bodyPr/>
        <a:lstStyle/>
        <a:p>
          <a:endParaRPr lang="en-US"/>
        </a:p>
      </dgm:t>
    </dgm:pt>
    <dgm:pt modelId="{067A5F63-B5FD-43A0-817F-BB0C890713B4}" type="pres">
      <dgm:prSet presAssocID="{9D94896E-0541-41CB-A717-1482A309693C}" presName="sibTrans" presStyleLbl="sibTrans2D1" presStyleIdx="0" presStyleCnt="0"/>
      <dgm:spPr/>
      <dgm:t>
        <a:bodyPr/>
        <a:lstStyle/>
        <a:p>
          <a:endParaRPr lang="en-US"/>
        </a:p>
      </dgm:t>
    </dgm:pt>
    <dgm:pt modelId="{A0ACB684-258D-4BD7-B4BC-E05FC65961E6}" type="pres">
      <dgm:prSet presAssocID="{C901452B-FE66-4225-A253-1B92CF894746}" presName="compNode" presStyleCnt="0"/>
      <dgm:spPr/>
    </dgm:pt>
    <dgm:pt modelId="{403A038A-6539-4865-8C7A-32CF179E4781}" type="pres">
      <dgm:prSet presAssocID="{C901452B-FE66-4225-A253-1B92CF894746}" presName="pictRect" presStyleLbl="node1" presStyleIdx="14" presStyleCnt="18"/>
      <dgm:spPr>
        <a:blipFill>
          <a:blip xmlns:r="http://schemas.openxmlformats.org/officeDocument/2006/relationships" r:embed="rId15">
            <a:extLst>
              <a:ext uri="{28A0092B-C50C-407E-A947-70E740481C1C}">
                <a14:useLocalDpi xmlns:a14="http://schemas.microsoft.com/office/drawing/2010/main" val="0"/>
              </a:ext>
            </a:extLst>
          </a:blip>
          <a:srcRect/>
          <a:stretch>
            <a:fillRect l="-2000" r="-2000"/>
          </a:stretch>
        </a:blipFill>
      </dgm:spPr>
      <dgm:t>
        <a:bodyPr/>
        <a:lstStyle/>
        <a:p>
          <a:endParaRPr lang="en-US"/>
        </a:p>
      </dgm:t>
    </dgm:pt>
    <dgm:pt modelId="{55698DEF-8FD4-4BF5-8A4F-ABF5C1DB03B1}" type="pres">
      <dgm:prSet presAssocID="{C901452B-FE66-4225-A253-1B92CF894746}" presName="textRect" presStyleLbl="revTx" presStyleIdx="14" presStyleCnt="18">
        <dgm:presLayoutVars>
          <dgm:bulletEnabled val="1"/>
        </dgm:presLayoutVars>
      </dgm:prSet>
      <dgm:spPr/>
      <dgm:t>
        <a:bodyPr/>
        <a:lstStyle/>
        <a:p>
          <a:endParaRPr lang="en-US"/>
        </a:p>
      </dgm:t>
    </dgm:pt>
    <dgm:pt modelId="{1001B4F2-365D-4977-9DE7-70580EC5C1D7}" type="pres">
      <dgm:prSet presAssocID="{B28B0810-6A0D-4958-A155-A4D7D43E7B1E}" presName="sibTrans" presStyleLbl="sibTrans2D1" presStyleIdx="0" presStyleCnt="0"/>
      <dgm:spPr/>
      <dgm:t>
        <a:bodyPr/>
        <a:lstStyle/>
        <a:p>
          <a:endParaRPr lang="en-US"/>
        </a:p>
      </dgm:t>
    </dgm:pt>
    <dgm:pt modelId="{8DCEBA66-0C9B-4F2C-B84A-BE56A18FA7A9}" type="pres">
      <dgm:prSet presAssocID="{CB8D6E3E-9389-427F-91F7-25F44056D0D3}" presName="compNode" presStyleCnt="0"/>
      <dgm:spPr/>
    </dgm:pt>
    <dgm:pt modelId="{9404D468-5C38-49AA-B4D3-741411F9D55C}" type="pres">
      <dgm:prSet presAssocID="{CB8D6E3E-9389-427F-91F7-25F44056D0D3}" presName="pictRect" presStyleLbl="node1" presStyleIdx="15" presStyleCnt="18"/>
      <dgm:spPr>
        <a:blipFill>
          <a:blip xmlns:r="http://schemas.openxmlformats.org/officeDocument/2006/relationships" r:embed="rId16" cstate="print">
            <a:extLst>
              <a:ext uri="{28A0092B-C50C-407E-A947-70E740481C1C}">
                <a14:useLocalDpi xmlns:a14="http://schemas.microsoft.com/office/drawing/2010/main" val="0"/>
              </a:ext>
            </a:extLst>
          </a:blip>
          <a:srcRect/>
          <a:stretch>
            <a:fillRect t="-4000" b="-4000"/>
          </a:stretch>
        </a:blipFill>
      </dgm:spPr>
      <dgm:t>
        <a:bodyPr/>
        <a:lstStyle/>
        <a:p>
          <a:endParaRPr lang="en-US"/>
        </a:p>
      </dgm:t>
    </dgm:pt>
    <dgm:pt modelId="{0F464C8C-637B-490F-B3F3-7D82225114CD}" type="pres">
      <dgm:prSet presAssocID="{CB8D6E3E-9389-427F-91F7-25F44056D0D3}" presName="textRect" presStyleLbl="revTx" presStyleIdx="15" presStyleCnt="18">
        <dgm:presLayoutVars>
          <dgm:bulletEnabled val="1"/>
        </dgm:presLayoutVars>
      </dgm:prSet>
      <dgm:spPr/>
      <dgm:t>
        <a:bodyPr/>
        <a:lstStyle/>
        <a:p>
          <a:endParaRPr lang="en-US"/>
        </a:p>
      </dgm:t>
    </dgm:pt>
    <dgm:pt modelId="{B95F85BB-E1BA-4EDA-8989-33E6CD3028A5}" type="pres">
      <dgm:prSet presAssocID="{2E2C015A-E0A3-4AB8-8FDD-41CDCE753D6C}" presName="sibTrans" presStyleLbl="sibTrans2D1" presStyleIdx="0" presStyleCnt="0"/>
      <dgm:spPr/>
      <dgm:t>
        <a:bodyPr/>
        <a:lstStyle/>
        <a:p>
          <a:endParaRPr lang="en-US"/>
        </a:p>
      </dgm:t>
    </dgm:pt>
    <dgm:pt modelId="{9A1B0641-0FB2-42F2-9093-73A53713E04F}" type="pres">
      <dgm:prSet presAssocID="{4FFD2E9D-9C5F-4538-86EC-E7E12B71A74B}" presName="compNode" presStyleCnt="0"/>
      <dgm:spPr/>
    </dgm:pt>
    <dgm:pt modelId="{119EC388-5C98-4992-A9A3-078474292535}" type="pres">
      <dgm:prSet presAssocID="{4FFD2E9D-9C5F-4538-86EC-E7E12B71A74B}" presName="pictRect" presStyleLbl="node1" presStyleIdx="16" presStyleCnt="18"/>
      <dgm:spPr>
        <a:blipFill>
          <a:blip xmlns:r="http://schemas.openxmlformats.org/officeDocument/2006/relationships" r:embed="rId17">
            <a:extLst>
              <a:ext uri="{28A0092B-C50C-407E-A947-70E740481C1C}">
                <a14:useLocalDpi xmlns:a14="http://schemas.microsoft.com/office/drawing/2010/main" val="0"/>
              </a:ext>
            </a:extLst>
          </a:blip>
          <a:srcRect/>
          <a:stretch>
            <a:fillRect t="-9000" b="-9000"/>
          </a:stretch>
        </a:blipFill>
      </dgm:spPr>
      <dgm:t>
        <a:bodyPr/>
        <a:lstStyle/>
        <a:p>
          <a:endParaRPr lang="en-US"/>
        </a:p>
      </dgm:t>
    </dgm:pt>
    <dgm:pt modelId="{3A6713FB-8509-4127-9336-1E122B5712D8}" type="pres">
      <dgm:prSet presAssocID="{4FFD2E9D-9C5F-4538-86EC-E7E12B71A74B}" presName="textRect" presStyleLbl="revTx" presStyleIdx="16" presStyleCnt="18">
        <dgm:presLayoutVars>
          <dgm:bulletEnabled val="1"/>
        </dgm:presLayoutVars>
      </dgm:prSet>
      <dgm:spPr/>
      <dgm:t>
        <a:bodyPr/>
        <a:lstStyle/>
        <a:p>
          <a:endParaRPr lang="en-US"/>
        </a:p>
      </dgm:t>
    </dgm:pt>
    <dgm:pt modelId="{5C06F61B-0653-41F2-9CA7-AD96629792E2}" type="pres">
      <dgm:prSet presAssocID="{5503FF2D-6BA1-493F-B219-252581E7171B}" presName="sibTrans" presStyleLbl="sibTrans2D1" presStyleIdx="0" presStyleCnt="0"/>
      <dgm:spPr/>
      <dgm:t>
        <a:bodyPr/>
        <a:lstStyle/>
        <a:p>
          <a:endParaRPr lang="en-US"/>
        </a:p>
      </dgm:t>
    </dgm:pt>
    <dgm:pt modelId="{885EB80E-5ED3-4D3C-A69F-BCD4455AAABB}" type="pres">
      <dgm:prSet presAssocID="{A86C719E-C57E-452A-B7E5-49D490B8AC34}" presName="compNode" presStyleCnt="0"/>
      <dgm:spPr/>
    </dgm:pt>
    <dgm:pt modelId="{02790C53-2F3C-4C6C-B845-320AA61332B1}" type="pres">
      <dgm:prSet presAssocID="{A86C719E-C57E-452A-B7E5-49D490B8AC34}" presName="pictRect" presStyleLbl="node1" presStyleIdx="17" presStyleCnt="18"/>
      <dgm:spPr>
        <a:blipFill>
          <a:blip xmlns:r="http://schemas.openxmlformats.org/officeDocument/2006/relationships" r:embed="rId18" cstate="print">
            <a:extLst>
              <a:ext uri="{28A0092B-C50C-407E-A947-70E740481C1C}">
                <a14:useLocalDpi xmlns:a14="http://schemas.microsoft.com/office/drawing/2010/main" val="0"/>
              </a:ext>
            </a:extLst>
          </a:blip>
          <a:srcRect/>
          <a:stretch>
            <a:fillRect l="-2000" r="-2000"/>
          </a:stretch>
        </a:blipFill>
      </dgm:spPr>
      <dgm:t>
        <a:bodyPr/>
        <a:lstStyle/>
        <a:p>
          <a:endParaRPr lang="en-US"/>
        </a:p>
      </dgm:t>
    </dgm:pt>
    <dgm:pt modelId="{1D272FAC-EB90-47D9-82CB-BCD0625150B9}" type="pres">
      <dgm:prSet presAssocID="{A86C719E-C57E-452A-B7E5-49D490B8AC34}" presName="textRect" presStyleLbl="revTx" presStyleIdx="17" presStyleCnt="18">
        <dgm:presLayoutVars>
          <dgm:bulletEnabled val="1"/>
        </dgm:presLayoutVars>
      </dgm:prSet>
      <dgm:spPr/>
      <dgm:t>
        <a:bodyPr/>
        <a:lstStyle/>
        <a:p>
          <a:endParaRPr lang="en-US"/>
        </a:p>
      </dgm:t>
    </dgm:pt>
  </dgm:ptLst>
  <dgm:cxnLst>
    <dgm:cxn modelId="{BB627E07-09D6-46DC-BF74-91C5E08D1520}" type="presOf" srcId="{BA6775B4-C9E9-448D-826F-5C05CAABDEDD}" destId="{E1955E66-A9D3-4AB2-B61B-E808BED27C3C}" srcOrd="0" destOrd="0" presId="urn:microsoft.com/office/officeart/2005/8/layout/pList1#2"/>
    <dgm:cxn modelId="{F6D62C48-D3C8-4345-9C0F-E884330A5A53}" srcId="{77E6C3AC-6026-457A-B0B5-92B51F9149F0}" destId="{110876E0-2E7A-4496-A429-9F304FB69A0B}" srcOrd="3" destOrd="0" parTransId="{63D98A3E-4EC5-4E3C-993E-6E8DAD0C49F4}" sibTransId="{FECF4385-320A-4A93-ABC3-496C842A34FC}"/>
    <dgm:cxn modelId="{B457FB03-1095-4213-A0A1-10E96F352B3E}" srcId="{77E6C3AC-6026-457A-B0B5-92B51F9149F0}" destId="{BA6775B4-C9E9-448D-826F-5C05CAABDEDD}" srcOrd="5" destOrd="0" parTransId="{FC842E0F-1FBB-4D55-97DF-0643C435EBB9}" sibTransId="{BF1B01F2-D951-4354-AF57-79972ACAD737}"/>
    <dgm:cxn modelId="{07E1C081-6D3F-414E-99AB-8A687A2B5DE3}" type="presOf" srcId="{D707E946-2AE5-4005-BCA0-CF06D7E0D297}" destId="{082AA06B-73E9-4056-B55D-DC683F099A03}" srcOrd="0" destOrd="0" presId="urn:microsoft.com/office/officeart/2005/8/layout/pList1#2"/>
    <dgm:cxn modelId="{991378F4-02FF-468B-9A13-9AACD9180FD8}" type="presOf" srcId="{BF1B01F2-D951-4354-AF57-79972ACAD737}" destId="{2D52D932-6537-4E40-BCC3-0044AC8062A8}" srcOrd="0" destOrd="0" presId="urn:microsoft.com/office/officeart/2005/8/layout/pList1#2"/>
    <dgm:cxn modelId="{28AB83AA-4B76-4CF9-8E0D-5ECC7ED2D48B}" srcId="{77E6C3AC-6026-457A-B0B5-92B51F9149F0}" destId="{4FFD2E9D-9C5F-4538-86EC-E7E12B71A74B}" srcOrd="16" destOrd="0" parTransId="{8C0EFE61-8FDB-4655-9244-6F9913309308}" sibTransId="{5503FF2D-6BA1-493F-B219-252581E7171B}"/>
    <dgm:cxn modelId="{F41D27C6-F87C-4A87-92D7-6A78A8782E77}" type="presOf" srcId="{D74B6D93-6C08-468D-AC38-1EE1D1B984CE}" destId="{66FEAAAE-DF39-4F16-AA5F-E80FB9DFBD45}" srcOrd="0" destOrd="0" presId="urn:microsoft.com/office/officeart/2005/8/layout/pList1#2"/>
    <dgm:cxn modelId="{501F7773-3E52-426E-88B4-44248065B97E}" type="presOf" srcId="{79EB19A9-223F-4F2B-839F-1BD7E375E547}" destId="{2E66CAD8-99F8-4D74-B682-5DD59160ED3D}" srcOrd="0" destOrd="0" presId="urn:microsoft.com/office/officeart/2005/8/layout/pList1#2"/>
    <dgm:cxn modelId="{8E8B8BBC-B38A-4A7B-B507-96CCC9409338}" srcId="{77E6C3AC-6026-457A-B0B5-92B51F9149F0}" destId="{C8AE19C7-B739-47FB-8783-56A1803A7F3B}" srcOrd="10" destOrd="0" parTransId="{80CDE452-F109-4277-BBE4-83C17D8D9B8C}" sibTransId="{B3AAA027-C1E6-41F0-8B32-A00D674EA07F}"/>
    <dgm:cxn modelId="{2C56C03A-23FF-410D-9F2D-AD27D43D2B90}" type="presOf" srcId="{F5C8D8A6-7BA4-4A3F-A07C-8B78744BF79A}" destId="{A14E508E-1ECA-4900-80B6-EED02D3C3799}" srcOrd="0" destOrd="0" presId="urn:microsoft.com/office/officeart/2005/8/layout/pList1#2"/>
    <dgm:cxn modelId="{26CFA169-5E03-46C0-A961-384AAE2CF037}" srcId="{77E6C3AC-6026-457A-B0B5-92B51F9149F0}" destId="{CB8D6E3E-9389-427F-91F7-25F44056D0D3}" srcOrd="15" destOrd="0" parTransId="{0F243135-99C5-4D2B-8698-64B476EF0CD8}" sibTransId="{2E2C015A-E0A3-4AB8-8FDD-41CDCE753D6C}"/>
    <dgm:cxn modelId="{3973CA95-78EF-408A-B3C2-F0D7974EB934}" type="presOf" srcId="{C500C596-BD0F-4AE3-9A40-AD4198FF6263}" destId="{F476C153-64A4-4E56-897A-1B6D2B9F76AC}" srcOrd="0" destOrd="0" presId="urn:microsoft.com/office/officeart/2005/8/layout/pList1#2"/>
    <dgm:cxn modelId="{9011EB34-2F19-4EA5-A301-37427D70CE5C}" type="presOf" srcId="{7DA5499D-2F03-4BBA-8BF2-AB6373D5E30D}" destId="{BE24998C-AE58-40E7-B633-7B4C77F20A87}" srcOrd="0" destOrd="0" presId="urn:microsoft.com/office/officeart/2005/8/layout/pList1#2"/>
    <dgm:cxn modelId="{8D924104-DA2A-4EBA-968D-7E42D5523BEB}" type="presOf" srcId="{91E12A6B-6005-44F9-BD18-B8E8DF7BBA91}" destId="{77590F90-0EC0-492F-8676-46E62F8145E7}" srcOrd="0" destOrd="0" presId="urn:microsoft.com/office/officeart/2005/8/layout/pList1#2"/>
    <dgm:cxn modelId="{F073F852-C07C-421E-899E-294473CC8950}" type="presOf" srcId="{C901452B-FE66-4225-A253-1B92CF894746}" destId="{55698DEF-8FD4-4BF5-8A4F-ABF5C1DB03B1}" srcOrd="0" destOrd="0" presId="urn:microsoft.com/office/officeart/2005/8/layout/pList1#2"/>
    <dgm:cxn modelId="{AC3B1D18-32CB-4261-8304-723EDAA03A27}" type="presOf" srcId="{B7D04195-6F4C-459F-849F-A996F0880004}" destId="{E452BC27-F89B-4BBF-A7EE-49C6142E522E}" srcOrd="0" destOrd="0" presId="urn:microsoft.com/office/officeart/2005/8/layout/pList1#2"/>
    <dgm:cxn modelId="{67EBDD2B-1AAB-4D7C-9B2A-3002A2D264F8}" srcId="{77E6C3AC-6026-457A-B0B5-92B51F9149F0}" destId="{C500C596-BD0F-4AE3-9A40-AD4198FF6263}" srcOrd="4" destOrd="0" parTransId="{5AFC86C0-C82E-49E4-AEBB-92BEC0235B0F}" sibTransId="{D74B6D93-6C08-468D-AC38-1EE1D1B984CE}"/>
    <dgm:cxn modelId="{82BACB8C-6E27-44FF-91F8-9EAF2E8F8012}" type="presOf" srcId="{5DAC706E-2336-454C-BC39-B6A80199A0C6}" destId="{E940E6AC-43EE-45C0-AE4E-D17DEFFA6A18}" srcOrd="0" destOrd="0" presId="urn:microsoft.com/office/officeart/2005/8/layout/pList1#2"/>
    <dgm:cxn modelId="{848725C1-9D49-43E9-8B4D-4BC52A09B02F}" srcId="{77E6C3AC-6026-457A-B0B5-92B51F9149F0}" destId="{457B720D-E977-43AE-A9A6-ECF3E9F356D1}" srcOrd="0" destOrd="0" parTransId="{7F740E9E-957F-432B-B841-9AFEA8B498A2}" sibTransId="{FBAB1D80-07E3-46DF-AAFF-C3A344335996}"/>
    <dgm:cxn modelId="{DC8130CE-C2E6-490F-8B47-E57BFAFA5898}" type="presOf" srcId="{8D1D70CC-5BE1-4763-A052-8FD5AEAC7DEC}" destId="{838F1096-0DDB-4C73-91F7-22A4A1451BAF}" srcOrd="0" destOrd="0" presId="urn:microsoft.com/office/officeart/2005/8/layout/pList1#2"/>
    <dgm:cxn modelId="{A134DD16-AF29-459F-8D61-826AEB874DFD}" type="presOf" srcId="{48B87C67-ACB9-4E51-857D-A4037A5E6136}" destId="{04C6A039-1EA7-4BE5-BC27-8CD3EEFF438C}" srcOrd="0" destOrd="0" presId="urn:microsoft.com/office/officeart/2005/8/layout/pList1#2"/>
    <dgm:cxn modelId="{6636B922-F275-4128-9760-90EE984F0349}" type="presOf" srcId="{264275B0-621B-42AB-AD4B-1552F8707184}" destId="{A194EAC6-0692-4C62-B973-8943B4A0D157}" srcOrd="0" destOrd="0" presId="urn:microsoft.com/office/officeart/2005/8/layout/pList1#2"/>
    <dgm:cxn modelId="{0BFF0078-7BB3-4A58-B34B-6CAFDFD60488}" srcId="{77E6C3AC-6026-457A-B0B5-92B51F9149F0}" destId="{264275B0-621B-42AB-AD4B-1552F8707184}" srcOrd="7" destOrd="0" parTransId="{4222C83C-4DE7-4B5E-B5AD-B1057630D461}" sibTransId="{50D6BFD8-6A58-4E3C-83FD-800C77B6A594}"/>
    <dgm:cxn modelId="{F5A59F98-D34F-4D6B-9F3E-01A670C93693}" type="presOf" srcId="{5503FF2D-6BA1-493F-B219-252581E7171B}" destId="{5C06F61B-0653-41F2-9CA7-AD96629792E2}" srcOrd="0" destOrd="0" presId="urn:microsoft.com/office/officeart/2005/8/layout/pList1#2"/>
    <dgm:cxn modelId="{4587CE4D-9B57-4656-8BA9-64BA651C6832}" type="presOf" srcId="{C8AE19C7-B739-47FB-8783-56A1803A7F3B}" destId="{81ED2865-4704-4D39-998A-D8C19CF38B23}" srcOrd="0" destOrd="0" presId="urn:microsoft.com/office/officeart/2005/8/layout/pList1#2"/>
    <dgm:cxn modelId="{25ECA940-9C41-4B0F-A953-9FEFD92BBA49}" type="presOf" srcId="{4FFD2E9D-9C5F-4538-86EC-E7E12B71A74B}" destId="{3A6713FB-8509-4127-9336-1E122B5712D8}" srcOrd="0" destOrd="0" presId="urn:microsoft.com/office/officeart/2005/8/layout/pList1#2"/>
    <dgm:cxn modelId="{FBF5FB65-6A7C-4DD2-8299-A87A60EF8708}" srcId="{77E6C3AC-6026-457A-B0B5-92B51F9149F0}" destId="{F3C4D5D2-67C2-42E7-B987-F5390A07DF8C}" srcOrd="6" destOrd="0" parTransId="{FC795D68-3375-4089-B157-1AD9D3491953}" sibTransId="{EA884B52-DF3A-4B4E-91BD-21E9E66C1ADC}"/>
    <dgm:cxn modelId="{7657930A-6313-44DA-97C0-8EC2C0F4897A}" type="presOf" srcId="{77E6C3AC-6026-457A-B0B5-92B51F9149F0}" destId="{FA8CBE65-CA05-4B6A-A1EE-D0532F589951}" srcOrd="0" destOrd="0" presId="urn:microsoft.com/office/officeart/2005/8/layout/pList1#2"/>
    <dgm:cxn modelId="{8CFA3ED7-4886-4E9D-B624-BE4EA7458054}" type="presOf" srcId="{E03E9151-5B71-4EF5-8881-0F25A4409FD0}" destId="{E1800210-5DAB-4729-B6E6-F66791C50E1D}" srcOrd="0" destOrd="0" presId="urn:microsoft.com/office/officeart/2005/8/layout/pList1#2"/>
    <dgm:cxn modelId="{9C98D7AC-1114-4FFE-BE4C-81EC4B0CEA97}" srcId="{77E6C3AC-6026-457A-B0B5-92B51F9149F0}" destId="{D707E946-2AE5-4005-BCA0-CF06D7E0D297}" srcOrd="8" destOrd="0" parTransId="{FF8BFD47-E8EA-4689-8859-497927521681}" sibTransId="{91E12A6B-6005-44F9-BD18-B8E8DF7BBA91}"/>
    <dgm:cxn modelId="{1ACD78C7-7663-4734-8A78-5EABE0770955}" type="presOf" srcId="{67C6E9FA-D7A5-43F2-95FE-297224ADC730}" destId="{BB914326-7255-4BFE-9498-F832E3A02BE6}" srcOrd="0" destOrd="0" presId="urn:microsoft.com/office/officeart/2005/8/layout/pList1#2"/>
    <dgm:cxn modelId="{383BE150-3ED9-49A7-8999-254CF5B192EC}" srcId="{77E6C3AC-6026-457A-B0B5-92B51F9149F0}" destId="{B7D04195-6F4C-459F-849F-A996F0880004}" srcOrd="13" destOrd="0" parTransId="{16C1D19E-D867-4EB8-861B-A1AAAD557CDA}" sibTransId="{9D94896E-0541-41CB-A717-1482A309693C}"/>
    <dgm:cxn modelId="{ED080BC8-C02C-42A3-ADA2-99332A7321BA}" type="presOf" srcId="{110876E0-2E7A-4496-A429-9F304FB69A0B}" destId="{78A48295-F9EF-4A5A-BA79-B666C214EDA6}" srcOrd="0" destOrd="0" presId="urn:microsoft.com/office/officeart/2005/8/layout/pList1#2"/>
    <dgm:cxn modelId="{45BD5806-EAFA-479B-9387-8037C0380143}" type="presOf" srcId="{EA884B52-DF3A-4B4E-91BD-21E9E66C1ADC}" destId="{2B450843-0644-472A-94FD-E9C120FE5C06}" srcOrd="0" destOrd="0" presId="urn:microsoft.com/office/officeart/2005/8/layout/pList1#2"/>
    <dgm:cxn modelId="{F76E5B46-8B6D-4BB2-8FBC-7E1659DD4F79}" type="presOf" srcId="{4A67E178-8999-40C0-AE7C-4459C47880AA}" destId="{9A14FBF9-84B1-4493-B23E-71C1F454A9B5}" srcOrd="0" destOrd="0" presId="urn:microsoft.com/office/officeart/2005/8/layout/pList1#2"/>
    <dgm:cxn modelId="{265F975C-15F7-46CE-9066-9DD22D428B8B}" type="presOf" srcId="{A86C719E-C57E-452A-B7E5-49D490B8AC34}" destId="{1D272FAC-EB90-47D9-82CB-BCD0625150B9}" srcOrd="0" destOrd="0" presId="urn:microsoft.com/office/officeart/2005/8/layout/pList1#2"/>
    <dgm:cxn modelId="{A7F88DAE-B563-47FB-9D38-9246DDF30261}" type="presOf" srcId="{457B720D-E977-43AE-A9A6-ECF3E9F356D1}" destId="{C4CA8508-C69E-4547-BE4E-32D61051AC54}" srcOrd="0" destOrd="0" presId="urn:microsoft.com/office/officeart/2005/8/layout/pList1#2"/>
    <dgm:cxn modelId="{A17AD9C9-D18C-49CA-AC04-625016283644}" type="presOf" srcId="{663F142D-C3DF-4551-B74F-0BB80173D618}" destId="{2A754757-FC3B-43F9-8D72-E11FAF860337}" srcOrd="0" destOrd="0" presId="urn:microsoft.com/office/officeart/2005/8/layout/pList1#2"/>
    <dgm:cxn modelId="{DA8996E1-2203-4C63-A745-6435E2B2E4FC}" srcId="{77E6C3AC-6026-457A-B0B5-92B51F9149F0}" destId="{F5C8D8A6-7BA4-4A3F-A07C-8B78744BF79A}" srcOrd="12" destOrd="0" parTransId="{B856F212-78CA-4194-A8B5-377EB1A1F683}" sibTransId="{5DAC706E-2336-454C-BC39-B6A80199A0C6}"/>
    <dgm:cxn modelId="{D71C3EC9-BEBC-4532-8FAF-3070E5BB63B9}" srcId="{77E6C3AC-6026-457A-B0B5-92B51F9149F0}" destId="{67C6E9FA-D7A5-43F2-95FE-297224ADC730}" srcOrd="9" destOrd="0" parTransId="{C339F804-1AD7-47A5-8FC2-9676B1707022}" sibTransId="{7DA5499D-2F03-4BBA-8BF2-AB6373D5E30D}"/>
    <dgm:cxn modelId="{C27C6D5B-EF3E-4017-BD19-77FCE9AACD31}" type="presOf" srcId="{CB8D6E3E-9389-427F-91F7-25F44056D0D3}" destId="{0F464C8C-637B-490F-B3F3-7D82225114CD}" srcOrd="0" destOrd="0" presId="urn:microsoft.com/office/officeart/2005/8/layout/pList1#2"/>
    <dgm:cxn modelId="{5F2BEA44-1B11-4DEA-B736-D787567357ED}" srcId="{77E6C3AC-6026-457A-B0B5-92B51F9149F0}" destId="{C901452B-FE66-4225-A253-1B92CF894746}" srcOrd="14" destOrd="0" parTransId="{8262873B-E489-4599-B8B3-645580093AA3}" sibTransId="{B28B0810-6A0D-4958-A155-A4D7D43E7B1E}"/>
    <dgm:cxn modelId="{F5184BFC-B919-49A7-993E-9767FE7007CE}" type="presOf" srcId="{50D6BFD8-6A58-4E3C-83FD-800C77B6A594}" destId="{B13A81D9-C4DC-41A6-88C2-7A24D8511D23}" srcOrd="0" destOrd="0" presId="urn:microsoft.com/office/officeart/2005/8/layout/pList1#2"/>
    <dgm:cxn modelId="{3FA188EA-ECD7-4C88-A5E4-D6801A63642C}" type="presOf" srcId="{FECF4385-320A-4A93-ABC3-496C842A34FC}" destId="{89528BC6-CC8F-49E9-99C9-DDE714AD6A94}" srcOrd="0" destOrd="0" presId="urn:microsoft.com/office/officeart/2005/8/layout/pList1#2"/>
    <dgm:cxn modelId="{044B2D04-80BD-4117-B541-B26490334328}" type="presOf" srcId="{2E2C015A-E0A3-4AB8-8FDD-41CDCE753D6C}" destId="{B95F85BB-E1BA-4EDA-8989-33E6CD3028A5}" srcOrd="0" destOrd="0" presId="urn:microsoft.com/office/officeart/2005/8/layout/pList1#2"/>
    <dgm:cxn modelId="{854226F3-F9E7-49D0-A878-2B1DEACCF556}" srcId="{77E6C3AC-6026-457A-B0B5-92B51F9149F0}" destId="{E03E9151-5B71-4EF5-8881-0F25A4409FD0}" srcOrd="1" destOrd="0" parTransId="{2E601334-035C-40F2-94BC-F85E4112E878}" sibTransId="{4A67E178-8999-40C0-AE7C-4459C47880AA}"/>
    <dgm:cxn modelId="{2CF65F38-FB4A-4EE1-8A83-8AAC7E71DDB1}" type="presOf" srcId="{9D94896E-0541-41CB-A717-1482A309693C}" destId="{067A5F63-B5FD-43A0-817F-BB0C890713B4}" srcOrd="0" destOrd="0" presId="urn:microsoft.com/office/officeart/2005/8/layout/pList1#2"/>
    <dgm:cxn modelId="{A9EBDFFD-CF7A-461F-9CCB-CCACAC1A721D}" type="presOf" srcId="{FBAB1D80-07E3-46DF-AAFF-C3A344335996}" destId="{F53401E8-0533-49C2-AFE9-5383ECB77033}" srcOrd="0" destOrd="0" presId="urn:microsoft.com/office/officeart/2005/8/layout/pList1#2"/>
    <dgm:cxn modelId="{9D46917B-35A1-4677-B839-8AEB3A7B46E4}" type="presOf" srcId="{F3C4D5D2-67C2-42E7-B987-F5390A07DF8C}" destId="{1F22640A-E922-4A42-ACF3-A937E801A6A1}" srcOrd="0" destOrd="0" presId="urn:microsoft.com/office/officeart/2005/8/layout/pList1#2"/>
    <dgm:cxn modelId="{A1D1296E-9719-4B88-9609-E40EC6AAD968}" type="presOf" srcId="{B28B0810-6A0D-4958-A155-A4D7D43E7B1E}" destId="{1001B4F2-365D-4977-9DE7-70580EC5C1D7}" srcOrd="0" destOrd="0" presId="urn:microsoft.com/office/officeart/2005/8/layout/pList1#2"/>
    <dgm:cxn modelId="{D9B40FC9-AD60-421E-BFA9-99A11E4215FD}" srcId="{77E6C3AC-6026-457A-B0B5-92B51F9149F0}" destId="{A86C719E-C57E-452A-B7E5-49D490B8AC34}" srcOrd="17" destOrd="0" parTransId="{74B90BF9-315B-4FEB-8D7D-4E4E5C651082}" sibTransId="{AF541CDE-A03C-453E-B9C8-D1831EC23B00}"/>
    <dgm:cxn modelId="{FD364830-CB85-4E37-A6A8-4B026D0D35A3}" type="presOf" srcId="{B3AAA027-C1E6-41F0-8B32-A00D674EA07F}" destId="{7583D86E-EC9B-4CFF-ACE0-1E591C2234A5}" srcOrd="0" destOrd="0" presId="urn:microsoft.com/office/officeart/2005/8/layout/pList1#2"/>
    <dgm:cxn modelId="{932BB34C-9AF0-4C6A-8137-6C7DB8ABD040}" srcId="{77E6C3AC-6026-457A-B0B5-92B51F9149F0}" destId="{663F142D-C3DF-4551-B74F-0BB80173D618}" srcOrd="2" destOrd="0" parTransId="{594E703E-3807-4991-8C6A-F210FA3F87BB}" sibTransId="{48B87C67-ACB9-4E51-857D-A4037A5E6136}"/>
    <dgm:cxn modelId="{AAA1F181-B96C-4AE6-82B8-E75CB4C71884}" srcId="{77E6C3AC-6026-457A-B0B5-92B51F9149F0}" destId="{8D1D70CC-5BE1-4763-A052-8FD5AEAC7DEC}" srcOrd="11" destOrd="0" parTransId="{0C4C64EA-4800-46EF-9960-F91132112DC0}" sibTransId="{79EB19A9-223F-4F2B-839F-1BD7E375E547}"/>
    <dgm:cxn modelId="{F6DCB5B7-66C0-4504-AD7C-75BDF3B123D4}" type="presParOf" srcId="{FA8CBE65-CA05-4B6A-A1EE-D0532F589951}" destId="{7A25471F-E0D6-444F-99AB-B8E30ED091B2}" srcOrd="0" destOrd="0" presId="urn:microsoft.com/office/officeart/2005/8/layout/pList1#2"/>
    <dgm:cxn modelId="{67708CFA-151F-4D71-B6DD-D2B7E00EFC98}" type="presParOf" srcId="{7A25471F-E0D6-444F-99AB-B8E30ED091B2}" destId="{EB98A54B-6432-4771-8277-8AF84D51EC74}" srcOrd="0" destOrd="0" presId="urn:microsoft.com/office/officeart/2005/8/layout/pList1#2"/>
    <dgm:cxn modelId="{AE3B6066-0D85-498D-8938-6CC4623A7ED1}" type="presParOf" srcId="{7A25471F-E0D6-444F-99AB-B8E30ED091B2}" destId="{C4CA8508-C69E-4547-BE4E-32D61051AC54}" srcOrd="1" destOrd="0" presId="urn:microsoft.com/office/officeart/2005/8/layout/pList1#2"/>
    <dgm:cxn modelId="{975FCE9A-B2A2-4E30-833C-2E369CF262E6}" type="presParOf" srcId="{FA8CBE65-CA05-4B6A-A1EE-D0532F589951}" destId="{F53401E8-0533-49C2-AFE9-5383ECB77033}" srcOrd="1" destOrd="0" presId="urn:microsoft.com/office/officeart/2005/8/layout/pList1#2"/>
    <dgm:cxn modelId="{C785DE66-31CE-492D-BCBB-A490304DAAC5}" type="presParOf" srcId="{FA8CBE65-CA05-4B6A-A1EE-D0532F589951}" destId="{0F701A88-0505-40AB-80FB-01A0D207AF74}" srcOrd="2" destOrd="0" presId="urn:microsoft.com/office/officeart/2005/8/layout/pList1#2"/>
    <dgm:cxn modelId="{013D1A95-C72B-4AF2-9B64-8E53E3804329}" type="presParOf" srcId="{0F701A88-0505-40AB-80FB-01A0D207AF74}" destId="{CB9387AA-E66A-4228-B7D7-7AF6977CD82B}" srcOrd="0" destOrd="0" presId="urn:microsoft.com/office/officeart/2005/8/layout/pList1#2"/>
    <dgm:cxn modelId="{3575F024-883C-498C-835A-A8A6519CBE4D}" type="presParOf" srcId="{0F701A88-0505-40AB-80FB-01A0D207AF74}" destId="{E1800210-5DAB-4729-B6E6-F66791C50E1D}" srcOrd="1" destOrd="0" presId="urn:microsoft.com/office/officeart/2005/8/layout/pList1#2"/>
    <dgm:cxn modelId="{E0BDBE2F-A248-4D37-B568-B0C6C028BB0C}" type="presParOf" srcId="{FA8CBE65-CA05-4B6A-A1EE-D0532F589951}" destId="{9A14FBF9-84B1-4493-B23E-71C1F454A9B5}" srcOrd="3" destOrd="0" presId="urn:microsoft.com/office/officeart/2005/8/layout/pList1#2"/>
    <dgm:cxn modelId="{37F2E39D-102C-4708-A8EF-E9373CBA0EED}" type="presParOf" srcId="{FA8CBE65-CA05-4B6A-A1EE-D0532F589951}" destId="{C13A9241-3B5B-4E2F-A4B1-2A6758BA8EA4}" srcOrd="4" destOrd="0" presId="urn:microsoft.com/office/officeart/2005/8/layout/pList1#2"/>
    <dgm:cxn modelId="{302B787C-BA3B-4F55-8B7C-F3411ECFE6CD}" type="presParOf" srcId="{C13A9241-3B5B-4E2F-A4B1-2A6758BA8EA4}" destId="{D6B0A6A2-7F0D-4336-AA8E-FE7474865AD9}" srcOrd="0" destOrd="0" presId="urn:microsoft.com/office/officeart/2005/8/layout/pList1#2"/>
    <dgm:cxn modelId="{AF7A7CC7-054F-492E-9953-60F1F79E312C}" type="presParOf" srcId="{C13A9241-3B5B-4E2F-A4B1-2A6758BA8EA4}" destId="{2A754757-FC3B-43F9-8D72-E11FAF860337}" srcOrd="1" destOrd="0" presId="urn:microsoft.com/office/officeart/2005/8/layout/pList1#2"/>
    <dgm:cxn modelId="{E487E126-BBB3-4959-A0EC-F07653C1FA6F}" type="presParOf" srcId="{FA8CBE65-CA05-4B6A-A1EE-D0532F589951}" destId="{04C6A039-1EA7-4BE5-BC27-8CD3EEFF438C}" srcOrd="5" destOrd="0" presId="urn:microsoft.com/office/officeart/2005/8/layout/pList1#2"/>
    <dgm:cxn modelId="{71C991A9-77C4-4F04-B929-AD130B9A86F5}" type="presParOf" srcId="{FA8CBE65-CA05-4B6A-A1EE-D0532F589951}" destId="{03D5B2A0-F83B-4306-B21C-B72BD9ED29E2}" srcOrd="6" destOrd="0" presId="urn:microsoft.com/office/officeart/2005/8/layout/pList1#2"/>
    <dgm:cxn modelId="{353F7A9F-8DE9-4B12-A82C-398134624095}" type="presParOf" srcId="{03D5B2A0-F83B-4306-B21C-B72BD9ED29E2}" destId="{D38815DE-27E5-4B0E-9966-C1DEADA21742}" srcOrd="0" destOrd="0" presId="urn:microsoft.com/office/officeart/2005/8/layout/pList1#2"/>
    <dgm:cxn modelId="{2C16D896-CF1F-4EB5-A0FD-B10267BA5544}" type="presParOf" srcId="{03D5B2A0-F83B-4306-B21C-B72BD9ED29E2}" destId="{78A48295-F9EF-4A5A-BA79-B666C214EDA6}" srcOrd="1" destOrd="0" presId="urn:microsoft.com/office/officeart/2005/8/layout/pList1#2"/>
    <dgm:cxn modelId="{5053F5F0-5F6A-4880-B76A-42EC03098E67}" type="presParOf" srcId="{FA8CBE65-CA05-4B6A-A1EE-D0532F589951}" destId="{89528BC6-CC8F-49E9-99C9-DDE714AD6A94}" srcOrd="7" destOrd="0" presId="urn:microsoft.com/office/officeart/2005/8/layout/pList1#2"/>
    <dgm:cxn modelId="{EE911EF3-6521-40C5-9B3E-848046F55A67}" type="presParOf" srcId="{FA8CBE65-CA05-4B6A-A1EE-D0532F589951}" destId="{6423914C-5E4B-4626-8D9C-A44D13F22BDD}" srcOrd="8" destOrd="0" presId="urn:microsoft.com/office/officeart/2005/8/layout/pList1#2"/>
    <dgm:cxn modelId="{9222CBCB-60E8-4453-90D0-7189ED5F01D4}" type="presParOf" srcId="{6423914C-5E4B-4626-8D9C-A44D13F22BDD}" destId="{CB218861-4D07-4115-A5C6-C7FB51C88AE4}" srcOrd="0" destOrd="0" presId="urn:microsoft.com/office/officeart/2005/8/layout/pList1#2"/>
    <dgm:cxn modelId="{3DC6543A-1A62-40D1-A734-C9DE732056E5}" type="presParOf" srcId="{6423914C-5E4B-4626-8D9C-A44D13F22BDD}" destId="{F476C153-64A4-4E56-897A-1B6D2B9F76AC}" srcOrd="1" destOrd="0" presId="urn:microsoft.com/office/officeart/2005/8/layout/pList1#2"/>
    <dgm:cxn modelId="{1D23CE48-501C-4189-BB5A-A5B8BB0CB4A0}" type="presParOf" srcId="{FA8CBE65-CA05-4B6A-A1EE-D0532F589951}" destId="{66FEAAAE-DF39-4F16-AA5F-E80FB9DFBD45}" srcOrd="9" destOrd="0" presId="urn:microsoft.com/office/officeart/2005/8/layout/pList1#2"/>
    <dgm:cxn modelId="{7B619DAD-D2D8-4C46-B039-0ECDBBD671E7}" type="presParOf" srcId="{FA8CBE65-CA05-4B6A-A1EE-D0532F589951}" destId="{EC710823-3574-48C3-8468-103F659081BB}" srcOrd="10" destOrd="0" presId="urn:microsoft.com/office/officeart/2005/8/layout/pList1#2"/>
    <dgm:cxn modelId="{9BF432EC-CDA2-4034-99B5-7A8DACE52056}" type="presParOf" srcId="{EC710823-3574-48C3-8468-103F659081BB}" destId="{F4BB5D8E-4A04-41C6-9D8E-4EDB466D5193}" srcOrd="0" destOrd="0" presId="urn:microsoft.com/office/officeart/2005/8/layout/pList1#2"/>
    <dgm:cxn modelId="{2FB3543E-35B8-49F1-88C0-2FED0F9131F4}" type="presParOf" srcId="{EC710823-3574-48C3-8468-103F659081BB}" destId="{E1955E66-A9D3-4AB2-B61B-E808BED27C3C}" srcOrd="1" destOrd="0" presId="urn:microsoft.com/office/officeart/2005/8/layout/pList1#2"/>
    <dgm:cxn modelId="{3E25F9CC-B177-4C7F-8A72-239C2C2E26C1}" type="presParOf" srcId="{FA8CBE65-CA05-4B6A-A1EE-D0532F589951}" destId="{2D52D932-6537-4E40-BCC3-0044AC8062A8}" srcOrd="11" destOrd="0" presId="urn:microsoft.com/office/officeart/2005/8/layout/pList1#2"/>
    <dgm:cxn modelId="{F8137D7C-8206-4DA6-B7DB-495A2B45D107}" type="presParOf" srcId="{FA8CBE65-CA05-4B6A-A1EE-D0532F589951}" destId="{25DD14A4-6F15-4A77-AF08-1BD2E11649F3}" srcOrd="12" destOrd="0" presId="urn:microsoft.com/office/officeart/2005/8/layout/pList1#2"/>
    <dgm:cxn modelId="{792DAA58-82FF-46C5-AA4A-AA9134524E44}" type="presParOf" srcId="{25DD14A4-6F15-4A77-AF08-1BD2E11649F3}" destId="{88C55F33-58EC-46B5-8AC8-1A68B746B512}" srcOrd="0" destOrd="0" presId="urn:microsoft.com/office/officeart/2005/8/layout/pList1#2"/>
    <dgm:cxn modelId="{2782255F-2D99-4C30-926C-51709B4D8AD2}" type="presParOf" srcId="{25DD14A4-6F15-4A77-AF08-1BD2E11649F3}" destId="{1F22640A-E922-4A42-ACF3-A937E801A6A1}" srcOrd="1" destOrd="0" presId="urn:microsoft.com/office/officeart/2005/8/layout/pList1#2"/>
    <dgm:cxn modelId="{EFEBCC1A-103D-4131-BE57-3DB43347EF0C}" type="presParOf" srcId="{FA8CBE65-CA05-4B6A-A1EE-D0532F589951}" destId="{2B450843-0644-472A-94FD-E9C120FE5C06}" srcOrd="13" destOrd="0" presId="urn:microsoft.com/office/officeart/2005/8/layout/pList1#2"/>
    <dgm:cxn modelId="{5028485D-8A1A-4DBB-B6DE-39628EED6319}" type="presParOf" srcId="{FA8CBE65-CA05-4B6A-A1EE-D0532F589951}" destId="{64BF8A01-AB2B-434C-A0FE-FBDC5E2490E0}" srcOrd="14" destOrd="0" presId="urn:microsoft.com/office/officeart/2005/8/layout/pList1#2"/>
    <dgm:cxn modelId="{F84D2923-6AF1-43ED-BC4C-761044E128D6}" type="presParOf" srcId="{64BF8A01-AB2B-434C-A0FE-FBDC5E2490E0}" destId="{974B2AE5-D705-4E0B-9CA7-B0CF648F9F67}" srcOrd="0" destOrd="0" presId="urn:microsoft.com/office/officeart/2005/8/layout/pList1#2"/>
    <dgm:cxn modelId="{A7FF27C6-2B1D-45B8-B76A-AB9098485424}" type="presParOf" srcId="{64BF8A01-AB2B-434C-A0FE-FBDC5E2490E0}" destId="{A194EAC6-0692-4C62-B973-8943B4A0D157}" srcOrd="1" destOrd="0" presId="urn:microsoft.com/office/officeart/2005/8/layout/pList1#2"/>
    <dgm:cxn modelId="{5792FE8F-06AA-40A9-BB39-76092C72BC5E}" type="presParOf" srcId="{FA8CBE65-CA05-4B6A-A1EE-D0532F589951}" destId="{B13A81D9-C4DC-41A6-88C2-7A24D8511D23}" srcOrd="15" destOrd="0" presId="urn:microsoft.com/office/officeart/2005/8/layout/pList1#2"/>
    <dgm:cxn modelId="{86A64F41-A333-49D6-8947-A85775A5F826}" type="presParOf" srcId="{FA8CBE65-CA05-4B6A-A1EE-D0532F589951}" destId="{3B8B21C3-D203-4465-86CF-48ED1F465B30}" srcOrd="16" destOrd="0" presId="urn:microsoft.com/office/officeart/2005/8/layout/pList1#2"/>
    <dgm:cxn modelId="{00F7614D-2CB2-45FD-9D10-CA70C3664461}" type="presParOf" srcId="{3B8B21C3-D203-4465-86CF-48ED1F465B30}" destId="{CF0DCCEB-622A-49F5-89AB-88684C37D685}" srcOrd="0" destOrd="0" presId="urn:microsoft.com/office/officeart/2005/8/layout/pList1#2"/>
    <dgm:cxn modelId="{8E368DCE-7BEA-4D47-AD63-E7426E87D7A0}" type="presParOf" srcId="{3B8B21C3-D203-4465-86CF-48ED1F465B30}" destId="{082AA06B-73E9-4056-B55D-DC683F099A03}" srcOrd="1" destOrd="0" presId="urn:microsoft.com/office/officeart/2005/8/layout/pList1#2"/>
    <dgm:cxn modelId="{647CADB4-AC51-4072-B9F8-224BFEEB48C8}" type="presParOf" srcId="{FA8CBE65-CA05-4B6A-A1EE-D0532F589951}" destId="{77590F90-0EC0-492F-8676-46E62F8145E7}" srcOrd="17" destOrd="0" presId="urn:microsoft.com/office/officeart/2005/8/layout/pList1#2"/>
    <dgm:cxn modelId="{4D72A96F-BFD8-4FF7-B1BD-5A6CFEBA3A5F}" type="presParOf" srcId="{FA8CBE65-CA05-4B6A-A1EE-D0532F589951}" destId="{2D4E4266-5456-48B1-85CF-9DFF691EB7A8}" srcOrd="18" destOrd="0" presId="urn:microsoft.com/office/officeart/2005/8/layout/pList1#2"/>
    <dgm:cxn modelId="{E6F6069B-F096-40D1-8FC3-5215F33031FC}" type="presParOf" srcId="{2D4E4266-5456-48B1-85CF-9DFF691EB7A8}" destId="{091B57A7-3317-4019-AB1C-22936FB26B41}" srcOrd="0" destOrd="0" presId="urn:microsoft.com/office/officeart/2005/8/layout/pList1#2"/>
    <dgm:cxn modelId="{4A829B45-5131-48D3-8113-9DC4C15AD67F}" type="presParOf" srcId="{2D4E4266-5456-48B1-85CF-9DFF691EB7A8}" destId="{BB914326-7255-4BFE-9498-F832E3A02BE6}" srcOrd="1" destOrd="0" presId="urn:microsoft.com/office/officeart/2005/8/layout/pList1#2"/>
    <dgm:cxn modelId="{E918A563-4002-4D35-B09D-DEDD8D698CE6}" type="presParOf" srcId="{FA8CBE65-CA05-4B6A-A1EE-D0532F589951}" destId="{BE24998C-AE58-40E7-B633-7B4C77F20A87}" srcOrd="19" destOrd="0" presId="urn:microsoft.com/office/officeart/2005/8/layout/pList1#2"/>
    <dgm:cxn modelId="{0DB0F316-B22A-4AE2-997F-96DCA8E975FD}" type="presParOf" srcId="{FA8CBE65-CA05-4B6A-A1EE-D0532F589951}" destId="{507DC02E-BCE2-42E7-95E3-E027A1FBF2B7}" srcOrd="20" destOrd="0" presId="urn:microsoft.com/office/officeart/2005/8/layout/pList1#2"/>
    <dgm:cxn modelId="{57B507F9-DFFE-4AB3-BDA3-603C94967E41}" type="presParOf" srcId="{507DC02E-BCE2-42E7-95E3-E027A1FBF2B7}" destId="{C17B3555-1577-465E-AAFD-075DD33AE988}" srcOrd="0" destOrd="0" presId="urn:microsoft.com/office/officeart/2005/8/layout/pList1#2"/>
    <dgm:cxn modelId="{CF1B175D-23D7-4369-AF19-880537A278B6}" type="presParOf" srcId="{507DC02E-BCE2-42E7-95E3-E027A1FBF2B7}" destId="{81ED2865-4704-4D39-998A-D8C19CF38B23}" srcOrd="1" destOrd="0" presId="urn:microsoft.com/office/officeart/2005/8/layout/pList1#2"/>
    <dgm:cxn modelId="{8B8A2896-80C7-4045-8DFF-B6AA36C06EE6}" type="presParOf" srcId="{FA8CBE65-CA05-4B6A-A1EE-D0532F589951}" destId="{7583D86E-EC9B-4CFF-ACE0-1E591C2234A5}" srcOrd="21" destOrd="0" presId="urn:microsoft.com/office/officeart/2005/8/layout/pList1#2"/>
    <dgm:cxn modelId="{64624A4C-271E-46E7-AB22-17EE9195FA1B}" type="presParOf" srcId="{FA8CBE65-CA05-4B6A-A1EE-D0532F589951}" destId="{D2F6121F-D25A-4680-A88C-372AA2D02ABE}" srcOrd="22" destOrd="0" presId="urn:microsoft.com/office/officeart/2005/8/layout/pList1#2"/>
    <dgm:cxn modelId="{65C4A9EC-AEE8-4A64-B856-879457A3D9FD}" type="presParOf" srcId="{D2F6121F-D25A-4680-A88C-372AA2D02ABE}" destId="{1951ECD0-CC17-4FAC-94A8-E2F3E05C34E4}" srcOrd="0" destOrd="0" presId="urn:microsoft.com/office/officeart/2005/8/layout/pList1#2"/>
    <dgm:cxn modelId="{93BE1954-0599-43F6-80E0-0AB65C1C019C}" type="presParOf" srcId="{D2F6121F-D25A-4680-A88C-372AA2D02ABE}" destId="{838F1096-0DDB-4C73-91F7-22A4A1451BAF}" srcOrd="1" destOrd="0" presId="urn:microsoft.com/office/officeart/2005/8/layout/pList1#2"/>
    <dgm:cxn modelId="{B28FD2E7-DB62-495F-91B8-A4AB6AB61F07}" type="presParOf" srcId="{FA8CBE65-CA05-4B6A-A1EE-D0532F589951}" destId="{2E66CAD8-99F8-4D74-B682-5DD59160ED3D}" srcOrd="23" destOrd="0" presId="urn:microsoft.com/office/officeart/2005/8/layout/pList1#2"/>
    <dgm:cxn modelId="{555BDDFA-E247-4BFE-BB11-C0A44459F5A8}" type="presParOf" srcId="{FA8CBE65-CA05-4B6A-A1EE-D0532F589951}" destId="{911088AF-0BA2-4D65-8B45-362016A82FEA}" srcOrd="24" destOrd="0" presId="urn:microsoft.com/office/officeart/2005/8/layout/pList1#2"/>
    <dgm:cxn modelId="{1A5905B6-B89C-492E-B1EA-71A2676DA108}" type="presParOf" srcId="{911088AF-0BA2-4D65-8B45-362016A82FEA}" destId="{1A92FE80-C061-424D-B7F8-25ED6C6A03BC}" srcOrd="0" destOrd="0" presId="urn:microsoft.com/office/officeart/2005/8/layout/pList1#2"/>
    <dgm:cxn modelId="{32AD8832-0744-45C0-A158-2A741B5710E5}" type="presParOf" srcId="{911088AF-0BA2-4D65-8B45-362016A82FEA}" destId="{A14E508E-1ECA-4900-80B6-EED02D3C3799}" srcOrd="1" destOrd="0" presId="urn:microsoft.com/office/officeart/2005/8/layout/pList1#2"/>
    <dgm:cxn modelId="{B6498220-6706-49ED-B1CC-8C4BEFEE332A}" type="presParOf" srcId="{FA8CBE65-CA05-4B6A-A1EE-D0532F589951}" destId="{E940E6AC-43EE-45C0-AE4E-D17DEFFA6A18}" srcOrd="25" destOrd="0" presId="urn:microsoft.com/office/officeart/2005/8/layout/pList1#2"/>
    <dgm:cxn modelId="{7F3567F4-7DEF-4BB4-B2A0-C7BA481D9905}" type="presParOf" srcId="{FA8CBE65-CA05-4B6A-A1EE-D0532F589951}" destId="{1A2AC895-0600-498A-8BAD-0920386BD971}" srcOrd="26" destOrd="0" presId="urn:microsoft.com/office/officeart/2005/8/layout/pList1#2"/>
    <dgm:cxn modelId="{BF4661A9-422F-4520-925B-4068ADEBD5F7}" type="presParOf" srcId="{1A2AC895-0600-498A-8BAD-0920386BD971}" destId="{C56BA169-284F-4CAD-B75A-B7421C6D7540}" srcOrd="0" destOrd="0" presId="urn:microsoft.com/office/officeart/2005/8/layout/pList1#2"/>
    <dgm:cxn modelId="{3E191C7B-5F64-4F53-BFF1-A3A886F5B18F}" type="presParOf" srcId="{1A2AC895-0600-498A-8BAD-0920386BD971}" destId="{E452BC27-F89B-4BBF-A7EE-49C6142E522E}" srcOrd="1" destOrd="0" presId="urn:microsoft.com/office/officeart/2005/8/layout/pList1#2"/>
    <dgm:cxn modelId="{9379A3B2-25A5-47C3-9CB9-343035EE2747}" type="presParOf" srcId="{FA8CBE65-CA05-4B6A-A1EE-D0532F589951}" destId="{067A5F63-B5FD-43A0-817F-BB0C890713B4}" srcOrd="27" destOrd="0" presId="urn:microsoft.com/office/officeart/2005/8/layout/pList1#2"/>
    <dgm:cxn modelId="{71AEC5D1-C83F-4166-8A6F-7165146F49DB}" type="presParOf" srcId="{FA8CBE65-CA05-4B6A-A1EE-D0532F589951}" destId="{A0ACB684-258D-4BD7-B4BC-E05FC65961E6}" srcOrd="28" destOrd="0" presId="urn:microsoft.com/office/officeart/2005/8/layout/pList1#2"/>
    <dgm:cxn modelId="{53824AA1-2491-4391-9218-A710E0FBE4BE}" type="presParOf" srcId="{A0ACB684-258D-4BD7-B4BC-E05FC65961E6}" destId="{403A038A-6539-4865-8C7A-32CF179E4781}" srcOrd="0" destOrd="0" presId="urn:microsoft.com/office/officeart/2005/8/layout/pList1#2"/>
    <dgm:cxn modelId="{C65372A0-003B-49D5-98E7-EDC886C1F0CB}" type="presParOf" srcId="{A0ACB684-258D-4BD7-B4BC-E05FC65961E6}" destId="{55698DEF-8FD4-4BF5-8A4F-ABF5C1DB03B1}" srcOrd="1" destOrd="0" presId="urn:microsoft.com/office/officeart/2005/8/layout/pList1#2"/>
    <dgm:cxn modelId="{D6E0612E-D0CA-44A5-837E-AB6B505CEBA3}" type="presParOf" srcId="{FA8CBE65-CA05-4B6A-A1EE-D0532F589951}" destId="{1001B4F2-365D-4977-9DE7-70580EC5C1D7}" srcOrd="29" destOrd="0" presId="urn:microsoft.com/office/officeart/2005/8/layout/pList1#2"/>
    <dgm:cxn modelId="{38E5213B-4E3B-4712-8ACB-5B59F787C7B4}" type="presParOf" srcId="{FA8CBE65-CA05-4B6A-A1EE-D0532F589951}" destId="{8DCEBA66-0C9B-4F2C-B84A-BE56A18FA7A9}" srcOrd="30" destOrd="0" presId="urn:microsoft.com/office/officeart/2005/8/layout/pList1#2"/>
    <dgm:cxn modelId="{7E547DCB-8CC5-4043-A4F8-D4B0A8BAC9DD}" type="presParOf" srcId="{8DCEBA66-0C9B-4F2C-B84A-BE56A18FA7A9}" destId="{9404D468-5C38-49AA-B4D3-741411F9D55C}" srcOrd="0" destOrd="0" presId="urn:microsoft.com/office/officeart/2005/8/layout/pList1#2"/>
    <dgm:cxn modelId="{E2D82A3E-D2DE-40C7-ACB6-3137A3FA8772}" type="presParOf" srcId="{8DCEBA66-0C9B-4F2C-B84A-BE56A18FA7A9}" destId="{0F464C8C-637B-490F-B3F3-7D82225114CD}" srcOrd="1" destOrd="0" presId="urn:microsoft.com/office/officeart/2005/8/layout/pList1#2"/>
    <dgm:cxn modelId="{42ED25CD-6F1F-4C9C-BE07-D0DAF2F9A664}" type="presParOf" srcId="{FA8CBE65-CA05-4B6A-A1EE-D0532F589951}" destId="{B95F85BB-E1BA-4EDA-8989-33E6CD3028A5}" srcOrd="31" destOrd="0" presId="urn:microsoft.com/office/officeart/2005/8/layout/pList1#2"/>
    <dgm:cxn modelId="{EC4D0E08-99A0-448A-BE49-1E3213FBFF33}" type="presParOf" srcId="{FA8CBE65-CA05-4B6A-A1EE-D0532F589951}" destId="{9A1B0641-0FB2-42F2-9093-73A53713E04F}" srcOrd="32" destOrd="0" presId="urn:microsoft.com/office/officeart/2005/8/layout/pList1#2"/>
    <dgm:cxn modelId="{A1229044-8894-426E-A5AD-3CD511C517EC}" type="presParOf" srcId="{9A1B0641-0FB2-42F2-9093-73A53713E04F}" destId="{119EC388-5C98-4992-A9A3-078474292535}" srcOrd="0" destOrd="0" presId="urn:microsoft.com/office/officeart/2005/8/layout/pList1#2"/>
    <dgm:cxn modelId="{DE4E6F16-FEC2-47F6-8BE6-0135C47812B0}" type="presParOf" srcId="{9A1B0641-0FB2-42F2-9093-73A53713E04F}" destId="{3A6713FB-8509-4127-9336-1E122B5712D8}" srcOrd="1" destOrd="0" presId="urn:microsoft.com/office/officeart/2005/8/layout/pList1#2"/>
    <dgm:cxn modelId="{DD21CED2-7777-4FEC-B8BE-B5A477819B5A}" type="presParOf" srcId="{FA8CBE65-CA05-4B6A-A1EE-D0532F589951}" destId="{5C06F61B-0653-41F2-9CA7-AD96629792E2}" srcOrd="33" destOrd="0" presId="urn:microsoft.com/office/officeart/2005/8/layout/pList1#2"/>
    <dgm:cxn modelId="{B12AF3BE-699C-49A8-B23A-66146BEB86D5}" type="presParOf" srcId="{FA8CBE65-CA05-4B6A-A1EE-D0532F589951}" destId="{885EB80E-5ED3-4D3C-A69F-BCD4455AAABB}" srcOrd="34" destOrd="0" presId="urn:microsoft.com/office/officeart/2005/8/layout/pList1#2"/>
    <dgm:cxn modelId="{546FDD36-54A4-4A44-93DC-82A75D1FEE85}" type="presParOf" srcId="{885EB80E-5ED3-4D3C-A69F-BCD4455AAABB}" destId="{02790C53-2F3C-4C6C-B845-320AA61332B1}" srcOrd="0" destOrd="0" presId="urn:microsoft.com/office/officeart/2005/8/layout/pList1#2"/>
    <dgm:cxn modelId="{66AE2F63-DC4A-4201-B9EE-3E679B965A8B}" type="presParOf" srcId="{885EB80E-5ED3-4D3C-A69F-BCD4455AAABB}" destId="{1D272FAC-EB90-47D9-82CB-BCD0625150B9}" srcOrd="1" destOrd="0" presId="urn:microsoft.com/office/officeart/2005/8/layout/pList1#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98A54B-6432-4771-8277-8AF84D51EC74}">
      <dsp:nvSpPr>
        <dsp:cNvPr id="0" name=""/>
        <dsp:cNvSpPr/>
      </dsp:nvSpPr>
      <dsp:spPr>
        <a:xfrm>
          <a:off x="2719" y="467830"/>
          <a:ext cx="1323828" cy="912117"/>
        </a:xfrm>
        <a:prstGeom prst="roundRect">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t="-19000" b="-19000"/>
          </a:stretch>
        </a:blip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C4CA8508-C69E-4547-BE4E-32D61051AC54}">
      <dsp:nvSpPr>
        <dsp:cNvPr id="0" name=""/>
        <dsp:cNvSpPr/>
      </dsp:nvSpPr>
      <dsp:spPr>
        <a:xfrm>
          <a:off x="2719" y="1379948"/>
          <a:ext cx="1323828" cy="4911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2456" tIns="92456" rIns="92456" bIns="0" numCol="1" spcCol="1270" anchor="t" anchorCtr="0">
          <a:noAutofit/>
        </a:bodyPr>
        <a:lstStyle/>
        <a:p>
          <a:pPr lvl="0" algn="ctr" defTabSz="577850">
            <a:lnSpc>
              <a:spcPct val="90000"/>
            </a:lnSpc>
            <a:spcBef>
              <a:spcPct val="0"/>
            </a:spcBef>
            <a:spcAft>
              <a:spcPct val="35000"/>
            </a:spcAft>
          </a:pPr>
          <a:r>
            <a:rPr lang="en-US" sz="1300" kern="1200" dirty="0" smtClean="0">
              <a:latin typeface="Georgia" pitchFamily="18" charset="0"/>
            </a:rPr>
            <a:t>Life and Property</a:t>
          </a:r>
          <a:endParaRPr lang="en-US" sz="1300" kern="1200" dirty="0">
            <a:latin typeface="Georgia" pitchFamily="18" charset="0"/>
          </a:endParaRPr>
        </a:p>
      </dsp:txBody>
      <dsp:txXfrm>
        <a:off x="2719" y="1379948"/>
        <a:ext cx="1323828" cy="491140"/>
      </dsp:txXfrm>
    </dsp:sp>
    <dsp:sp modelId="{CB9387AA-E66A-4228-B7D7-7AF6977CD82B}">
      <dsp:nvSpPr>
        <dsp:cNvPr id="0" name=""/>
        <dsp:cNvSpPr/>
      </dsp:nvSpPr>
      <dsp:spPr>
        <a:xfrm>
          <a:off x="1458986" y="467830"/>
          <a:ext cx="1323828" cy="912117"/>
        </a:xfrm>
        <a:prstGeom prst="roundRect">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t="-4000" b="-4000"/>
          </a:stretch>
        </a:blip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E1800210-5DAB-4729-B6E6-F66791C50E1D}">
      <dsp:nvSpPr>
        <dsp:cNvPr id="0" name=""/>
        <dsp:cNvSpPr/>
      </dsp:nvSpPr>
      <dsp:spPr>
        <a:xfrm>
          <a:off x="1458986" y="1379948"/>
          <a:ext cx="1323828" cy="4911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0" numCol="1" spcCol="1270" anchor="t" anchorCtr="0">
          <a:noAutofit/>
        </a:bodyPr>
        <a:lstStyle/>
        <a:p>
          <a:pPr lvl="0" algn="ctr" defTabSz="622300">
            <a:lnSpc>
              <a:spcPct val="90000"/>
            </a:lnSpc>
            <a:spcBef>
              <a:spcPct val="0"/>
            </a:spcBef>
            <a:spcAft>
              <a:spcPct val="35000"/>
            </a:spcAft>
          </a:pPr>
          <a:r>
            <a:rPr lang="en-US" sz="1400" kern="1200" dirty="0" smtClean="0">
              <a:latin typeface="Georgia" pitchFamily="18" charset="0"/>
            </a:rPr>
            <a:t>Aviation</a:t>
          </a:r>
          <a:endParaRPr lang="en-US" sz="1400" kern="1200" dirty="0">
            <a:latin typeface="Georgia" pitchFamily="18" charset="0"/>
          </a:endParaRPr>
        </a:p>
      </dsp:txBody>
      <dsp:txXfrm>
        <a:off x="1458986" y="1379948"/>
        <a:ext cx="1323828" cy="491140"/>
      </dsp:txXfrm>
    </dsp:sp>
    <dsp:sp modelId="{D6B0A6A2-7F0D-4336-AA8E-FE7474865AD9}">
      <dsp:nvSpPr>
        <dsp:cNvPr id="0" name=""/>
        <dsp:cNvSpPr/>
      </dsp:nvSpPr>
      <dsp:spPr>
        <a:xfrm>
          <a:off x="2915252" y="467830"/>
          <a:ext cx="1323828" cy="912117"/>
        </a:xfrm>
        <a:prstGeom prst="roundRect">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t="-4000" b="-4000"/>
          </a:stretch>
        </a:blip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2A754757-FC3B-43F9-8D72-E11FAF860337}">
      <dsp:nvSpPr>
        <dsp:cNvPr id="0" name=""/>
        <dsp:cNvSpPr/>
      </dsp:nvSpPr>
      <dsp:spPr>
        <a:xfrm>
          <a:off x="2915252" y="1379948"/>
          <a:ext cx="1323828" cy="4911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0" numCol="1" spcCol="1270" anchor="t" anchorCtr="0">
          <a:noAutofit/>
        </a:bodyPr>
        <a:lstStyle/>
        <a:p>
          <a:pPr lvl="0" algn="ctr" defTabSz="622300">
            <a:lnSpc>
              <a:spcPct val="90000"/>
            </a:lnSpc>
            <a:spcBef>
              <a:spcPct val="0"/>
            </a:spcBef>
            <a:spcAft>
              <a:spcPct val="35000"/>
            </a:spcAft>
          </a:pPr>
          <a:r>
            <a:rPr lang="en-US" sz="1400" kern="1200" dirty="0" smtClean="0">
              <a:latin typeface="Georgia" pitchFamily="18" charset="0"/>
            </a:rPr>
            <a:t>Maritime</a:t>
          </a:r>
          <a:endParaRPr lang="en-US" sz="1400" kern="1200" dirty="0">
            <a:latin typeface="Georgia" pitchFamily="18" charset="0"/>
          </a:endParaRPr>
        </a:p>
      </dsp:txBody>
      <dsp:txXfrm>
        <a:off x="2915252" y="1379948"/>
        <a:ext cx="1323828" cy="491140"/>
      </dsp:txXfrm>
    </dsp:sp>
    <dsp:sp modelId="{D38815DE-27E5-4B0E-9966-C1DEADA21742}">
      <dsp:nvSpPr>
        <dsp:cNvPr id="0" name=""/>
        <dsp:cNvSpPr/>
      </dsp:nvSpPr>
      <dsp:spPr>
        <a:xfrm>
          <a:off x="4371519" y="467830"/>
          <a:ext cx="1323828" cy="912117"/>
        </a:xfrm>
        <a:prstGeom prst="roundRect">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l="-2000" r="-2000"/>
          </a:stretch>
        </a:blip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78A48295-F9EF-4A5A-BA79-B666C214EDA6}">
      <dsp:nvSpPr>
        <dsp:cNvPr id="0" name=""/>
        <dsp:cNvSpPr/>
      </dsp:nvSpPr>
      <dsp:spPr>
        <a:xfrm>
          <a:off x="4371519" y="1379948"/>
          <a:ext cx="1323828" cy="4911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0" numCol="1" spcCol="1270" anchor="t" anchorCtr="0">
          <a:noAutofit/>
        </a:bodyPr>
        <a:lstStyle/>
        <a:p>
          <a:pPr lvl="0" algn="ctr" defTabSz="622300">
            <a:lnSpc>
              <a:spcPct val="90000"/>
            </a:lnSpc>
            <a:spcBef>
              <a:spcPct val="0"/>
            </a:spcBef>
            <a:spcAft>
              <a:spcPct val="35000"/>
            </a:spcAft>
          </a:pPr>
          <a:r>
            <a:rPr lang="en-US" sz="1400" kern="1200" dirty="0" smtClean="0">
              <a:latin typeface="Georgia" pitchFamily="18" charset="0"/>
            </a:rPr>
            <a:t>Space Operations</a:t>
          </a:r>
          <a:endParaRPr lang="en-US" sz="1400" kern="1200" dirty="0">
            <a:latin typeface="Georgia" pitchFamily="18" charset="0"/>
          </a:endParaRPr>
        </a:p>
      </dsp:txBody>
      <dsp:txXfrm>
        <a:off x="4371519" y="1379948"/>
        <a:ext cx="1323828" cy="491140"/>
      </dsp:txXfrm>
    </dsp:sp>
    <dsp:sp modelId="{CB218861-4D07-4115-A5C6-C7FB51C88AE4}">
      <dsp:nvSpPr>
        <dsp:cNvPr id="0" name=""/>
        <dsp:cNvSpPr/>
      </dsp:nvSpPr>
      <dsp:spPr>
        <a:xfrm>
          <a:off x="5827785" y="467830"/>
          <a:ext cx="1323828" cy="912117"/>
        </a:xfrm>
        <a:prstGeom prst="roundRect">
          <a:avLst/>
        </a:prstGeom>
        <a:blipFill>
          <a:blip xmlns:r="http://schemas.openxmlformats.org/officeDocument/2006/relationships" r:embed="rId5" cstate="print">
            <a:extLst>
              <a:ext uri="{28A0092B-C50C-407E-A947-70E740481C1C}">
                <a14:useLocalDpi xmlns:a14="http://schemas.microsoft.com/office/drawing/2010/main" val="0"/>
              </a:ext>
            </a:extLst>
          </a:blip>
          <a:srcRect/>
          <a:stretch>
            <a:fillRect l="-1000" r="-1000"/>
          </a:stretch>
        </a:blip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F476C153-64A4-4E56-897A-1B6D2B9F76AC}">
      <dsp:nvSpPr>
        <dsp:cNvPr id="0" name=""/>
        <dsp:cNvSpPr/>
      </dsp:nvSpPr>
      <dsp:spPr>
        <a:xfrm>
          <a:off x="5827785" y="1379948"/>
          <a:ext cx="1323828" cy="4911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0" numCol="1" spcCol="1270" anchor="t" anchorCtr="0">
          <a:noAutofit/>
        </a:bodyPr>
        <a:lstStyle/>
        <a:p>
          <a:pPr lvl="0" algn="ctr" defTabSz="622300">
            <a:lnSpc>
              <a:spcPct val="90000"/>
            </a:lnSpc>
            <a:spcBef>
              <a:spcPct val="0"/>
            </a:spcBef>
            <a:spcAft>
              <a:spcPct val="35000"/>
            </a:spcAft>
          </a:pPr>
          <a:r>
            <a:rPr lang="en-US" sz="1400" kern="1200" dirty="0" smtClean="0">
              <a:latin typeface="Georgia" pitchFamily="18" charset="0"/>
            </a:rPr>
            <a:t>Forests</a:t>
          </a:r>
          <a:endParaRPr lang="en-US" sz="1400" kern="1200" dirty="0">
            <a:latin typeface="Georgia" pitchFamily="18" charset="0"/>
          </a:endParaRPr>
        </a:p>
      </dsp:txBody>
      <dsp:txXfrm>
        <a:off x="5827785" y="1379948"/>
        <a:ext cx="1323828" cy="491140"/>
      </dsp:txXfrm>
    </dsp:sp>
    <dsp:sp modelId="{F4BB5D8E-4A04-41C6-9D8E-4EDB466D5193}">
      <dsp:nvSpPr>
        <dsp:cNvPr id="0" name=""/>
        <dsp:cNvSpPr/>
      </dsp:nvSpPr>
      <dsp:spPr>
        <a:xfrm>
          <a:off x="7284052" y="467830"/>
          <a:ext cx="1323828" cy="912117"/>
        </a:xfrm>
        <a:prstGeom prst="roundRect">
          <a:avLst/>
        </a:prstGeom>
        <a:blipFill>
          <a:blip xmlns:r="http://schemas.openxmlformats.org/officeDocument/2006/relationships" r:embed="rId6" cstate="print">
            <a:extLst>
              <a:ext uri="{28A0092B-C50C-407E-A947-70E740481C1C}">
                <a14:useLocalDpi xmlns:a14="http://schemas.microsoft.com/office/drawing/2010/main" val="0"/>
              </a:ext>
            </a:extLst>
          </a:blip>
          <a:srcRect/>
          <a:stretch>
            <a:fillRect l="-2000" r="-2000"/>
          </a:stretch>
        </a:blip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E1955E66-A9D3-4AB2-B61B-E808BED27C3C}">
      <dsp:nvSpPr>
        <dsp:cNvPr id="0" name=""/>
        <dsp:cNvSpPr/>
      </dsp:nvSpPr>
      <dsp:spPr>
        <a:xfrm>
          <a:off x="7284052" y="1379948"/>
          <a:ext cx="1323828" cy="4911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0" numCol="1" spcCol="1270" anchor="t" anchorCtr="0">
          <a:noAutofit/>
        </a:bodyPr>
        <a:lstStyle/>
        <a:p>
          <a:pPr lvl="0" algn="ctr" defTabSz="622300">
            <a:lnSpc>
              <a:spcPct val="90000"/>
            </a:lnSpc>
            <a:spcBef>
              <a:spcPct val="0"/>
            </a:spcBef>
            <a:spcAft>
              <a:spcPct val="35000"/>
            </a:spcAft>
          </a:pPr>
          <a:r>
            <a:rPr lang="en-US" sz="1400" kern="1200" dirty="0" smtClean="0">
              <a:latin typeface="Georgia" pitchFamily="18" charset="0"/>
            </a:rPr>
            <a:t>Emergency Management</a:t>
          </a:r>
          <a:endParaRPr lang="en-US" sz="1400" kern="1200" dirty="0">
            <a:latin typeface="Georgia" pitchFamily="18" charset="0"/>
          </a:endParaRPr>
        </a:p>
      </dsp:txBody>
      <dsp:txXfrm>
        <a:off x="7284052" y="1379948"/>
        <a:ext cx="1323828" cy="491140"/>
      </dsp:txXfrm>
    </dsp:sp>
    <dsp:sp modelId="{88C55F33-58EC-46B5-8AC8-1A68B746B512}">
      <dsp:nvSpPr>
        <dsp:cNvPr id="0" name=""/>
        <dsp:cNvSpPr/>
      </dsp:nvSpPr>
      <dsp:spPr>
        <a:xfrm>
          <a:off x="2719" y="2003471"/>
          <a:ext cx="1323828" cy="912117"/>
        </a:xfrm>
        <a:prstGeom prst="roundRect">
          <a:avLst/>
        </a:prstGeom>
        <a:blipFill>
          <a:blip xmlns:r="http://schemas.openxmlformats.org/officeDocument/2006/relationships" r:embed="rId7">
            <a:extLst>
              <a:ext uri="{28A0092B-C50C-407E-A947-70E740481C1C}">
                <a14:useLocalDpi xmlns:a14="http://schemas.microsoft.com/office/drawing/2010/main" val="0"/>
              </a:ext>
            </a:extLst>
          </a:blip>
          <a:srcRect/>
          <a:stretch>
            <a:fillRect t="-10000" b="-10000"/>
          </a:stretch>
        </a:blip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1F22640A-E922-4A42-ACF3-A937E801A6A1}">
      <dsp:nvSpPr>
        <dsp:cNvPr id="0" name=""/>
        <dsp:cNvSpPr/>
      </dsp:nvSpPr>
      <dsp:spPr>
        <a:xfrm>
          <a:off x="2719" y="2915588"/>
          <a:ext cx="1323828" cy="4911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0" numCol="1" spcCol="1270" anchor="t" anchorCtr="0">
          <a:noAutofit/>
        </a:bodyPr>
        <a:lstStyle/>
        <a:p>
          <a:pPr lvl="0" algn="ctr" defTabSz="622300">
            <a:lnSpc>
              <a:spcPct val="90000"/>
            </a:lnSpc>
            <a:spcBef>
              <a:spcPct val="0"/>
            </a:spcBef>
            <a:spcAft>
              <a:spcPct val="35000"/>
            </a:spcAft>
          </a:pPr>
          <a:r>
            <a:rPr lang="en-US" sz="1400" kern="1200" dirty="0" smtClean="0">
              <a:latin typeface="Georgia" pitchFamily="18" charset="0"/>
            </a:rPr>
            <a:t>Commerce</a:t>
          </a:r>
          <a:endParaRPr lang="en-US" sz="1400" kern="1200" dirty="0">
            <a:latin typeface="Georgia" pitchFamily="18" charset="0"/>
          </a:endParaRPr>
        </a:p>
      </dsp:txBody>
      <dsp:txXfrm>
        <a:off x="2719" y="2915588"/>
        <a:ext cx="1323828" cy="491140"/>
      </dsp:txXfrm>
    </dsp:sp>
    <dsp:sp modelId="{974B2AE5-D705-4E0B-9CA7-B0CF648F9F67}">
      <dsp:nvSpPr>
        <dsp:cNvPr id="0" name=""/>
        <dsp:cNvSpPr/>
      </dsp:nvSpPr>
      <dsp:spPr>
        <a:xfrm>
          <a:off x="1458986" y="2003471"/>
          <a:ext cx="1323828" cy="912117"/>
        </a:xfrm>
        <a:prstGeom prst="roundRect">
          <a:avLst/>
        </a:prstGeom>
        <a:blipFill>
          <a:blip xmlns:r="http://schemas.openxmlformats.org/officeDocument/2006/relationships" r:embed="rId8">
            <a:extLst>
              <a:ext uri="{28A0092B-C50C-407E-A947-70E740481C1C}">
                <a14:useLocalDpi xmlns:a14="http://schemas.microsoft.com/office/drawing/2010/main" val="0"/>
              </a:ext>
            </a:extLst>
          </a:blip>
          <a:srcRect/>
          <a:stretch>
            <a:fillRect l="-2000" r="-2000"/>
          </a:stretch>
        </a:blip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A194EAC6-0692-4C62-B973-8943B4A0D157}">
      <dsp:nvSpPr>
        <dsp:cNvPr id="0" name=""/>
        <dsp:cNvSpPr/>
      </dsp:nvSpPr>
      <dsp:spPr>
        <a:xfrm>
          <a:off x="1458986" y="2915588"/>
          <a:ext cx="1323828" cy="4911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0" numCol="1" spcCol="1270" anchor="t" anchorCtr="0">
          <a:noAutofit/>
        </a:bodyPr>
        <a:lstStyle/>
        <a:p>
          <a:pPr lvl="0" algn="ctr" defTabSz="622300">
            <a:lnSpc>
              <a:spcPct val="90000"/>
            </a:lnSpc>
            <a:spcBef>
              <a:spcPct val="0"/>
            </a:spcBef>
            <a:spcAft>
              <a:spcPct val="35000"/>
            </a:spcAft>
          </a:pPr>
          <a:r>
            <a:rPr lang="en-US" sz="1400" kern="1200" dirty="0" smtClean="0">
              <a:latin typeface="Georgia" pitchFamily="18" charset="0"/>
            </a:rPr>
            <a:t>Ports</a:t>
          </a:r>
          <a:endParaRPr lang="en-US" sz="1400" kern="1200" dirty="0">
            <a:latin typeface="Georgia" pitchFamily="18" charset="0"/>
          </a:endParaRPr>
        </a:p>
      </dsp:txBody>
      <dsp:txXfrm>
        <a:off x="1458986" y="2915588"/>
        <a:ext cx="1323828" cy="491140"/>
      </dsp:txXfrm>
    </dsp:sp>
    <dsp:sp modelId="{CF0DCCEB-622A-49F5-89AB-88684C37D685}">
      <dsp:nvSpPr>
        <dsp:cNvPr id="0" name=""/>
        <dsp:cNvSpPr/>
      </dsp:nvSpPr>
      <dsp:spPr>
        <a:xfrm>
          <a:off x="2915252" y="2003471"/>
          <a:ext cx="1323828" cy="912117"/>
        </a:xfrm>
        <a:prstGeom prst="roundRect">
          <a:avLst/>
        </a:prstGeom>
        <a:blipFill>
          <a:blip xmlns:r="http://schemas.openxmlformats.org/officeDocument/2006/relationships" r:embed="rId9" cstate="print">
            <a:extLst>
              <a:ext uri="{28A0092B-C50C-407E-A947-70E740481C1C}">
                <a14:useLocalDpi xmlns:a14="http://schemas.microsoft.com/office/drawing/2010/main" val="0"/>
              </a:ext>
            </a:extLst>
          </a:blip>
          <a:srcRect/>
          <a:stretch>
            <a:fillRect l="-2000" r="-2000"/>
          </a:stretch>
        </a:blip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082AA06B-73E9-4056-B55D-DC683F099A03}">
      <dsp:nvSpPr>
        <dsp:cNvPr id="0" name=""/>
        <dsp:cNvSpPr/>
      </dsp:nvSpPr>
      <dsp:spPr>
        <a:xfrm>
          <a:off x="2915252" y="2915588"/>
          <a:ext cx="1323828" cy="4911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0" numCol="1" spcCol="1270" anchor="t" anchorCtr="0">
          <a:noAutofit/>
        </a:bodyPr>
        <a:lstStyle/>
        <a:p>
          <a:pPr lvl="0" algn="ctr" defTabSz="622300">
            <a:lnSpc>
              <a:spcPct val="90000"/>
            </a:lnSpc>
            <a:spcBef>
              <a:spcPct val="0"/>
            </a:spcBef>
            <a:spcAft>
              <a:spcPct val="35000"/>
            </a:spcAft>
          </a:pPr>
          <a:r>
            <a:rPr lang="en-US" sz="1400" kern="1200" dirty="0" smtClean="0">
              <a:latin typeface="Georgia" pitchFamily="18" charset="0"/>
            </a:rPr>
            <a:t>Energy</a:t>
          </a:r>
          <a:endParaRPr lang="en-US" sz="1400" kern="1200" dirty="0">
            <a:latin typeface="Georgia" pitchFamily="18" charset="0"/>
          </a:endParaRPr>
        </a:p>
      </dsp:txBody>
      <dsp:txXfrm>
        <a:off x="2915252" y="2915588"/>
        <a:ext cx="1323828" cy="491140"/>
      </dsp:txXfrm>
    </dsp:sp>
    <dsp:sp modelId="{091B57A7-3317-4019-AB1C-22936FB26B41}">
      <dsp:nvSpPr>
        <dsp:cNvPr id="0" name=""/>
        <dsp:cNvSpPr/>
      </dsp:nvSpPr>
      <dsp:spPr>
        <a:xfrm>
          <a:off x="4371519" y="2003471"/>
          <a:ext cx="1323828" cy="912117"/>
        </a:xfrm>
        <a:prstGeom prst="roundRect">
          <a:avLst/>
        </a:prstGeom>
        <a:blipFill>
          <a:blip xmlns:r="http://schemas.openxmlformats.org/officeDocument/2006/relationships" r:embed="rId10">
            <a:extLst>
              <a:ext uri="{28A0092B-C50C-407E-A947-70E740481C1C}">
                <a14:useLocalDpi xmlns:a14="http://schemas.microsoft.com/office/drawing/2010/main" val="0"/>
              </a:ext>
            </a:extLst>
          </a:blip>
          <a:srcRect/>
          <a:stretch>
            <a:fillRect l="-2000" r="-2000"/>
          </a:stretch>
        </a:blip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BB914326-7255-4BFE-9498-F832E3A02BE6}">
      <dsp:nvSpPr>
        <dsp:cNvPr id="0" name=""/>
        <dsp:cNvSpPr/>
      </dsp:nvSpPr>
      <dsp:spPr>
        <a:xfrm>
          <a:off x="4371519" y="2915588"/>
          <a:ext cx="1323828" cy="4911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0" numCol="1" spcCol="1270" anchor="t" anchorCtr="0">
          <a:noAutofit/>
        </a:bodyPr>
        <a:lstStyle/>
        <a:p>
          <a:pPr lvl="0" algn="ctr" defTabSz="622300">
            <a:lnSpc>
              <a:spcPct val="90000"/>
            </a:lnSpc>
            <a:spcBef>
              <a:spcPct val="0"/>
            </a:spcBef>
            <a:spcAft>
              <a:spcPct val="35000"/>
            </a:spcAft>
          </a:pPr>
          <a:r>
            <a:rPr lang="en-US" sz="1400" kern="1200" dirty="0" smtClean="0">
              <a:latin typeface="Georgia" pitchFamily="18" charset="0"/>
            </a:rPr>
            <a:t>Hydropower</a:t>
          </a:r>
          <a:endParaRPr lang="en-US" sz="1400" kern="1200" dirty="0">
            <a:latin typeface="Georgia" pitchFamily="18" charset="0"/>
          </a:endParaRPr>
        </a:p>
      </dsp:txBody>
      <dsp:txXfrm>
        <a:off x="4371519" y="2915588"/>
        <a:ext cx="1323828" cy="491140"/>
      </dsp:txXfrm>
    </dsp:sp>
    <dsp:sp modelId="{C17B3555-1577-465E-AAFD-075DD33AE988}">
      <dsp:nvSpPr>
        <dsp:cNvPr id="0" name=""/>
        <dsp:cNvSpPr/>
      </dsp:nvSpPr>
      <dsp:spPr>
        <a:xfrm>
          <a:off x="5827785" y="2003471"/>
          <a:ext cx="1323828" cy="912117"/>
        </a:xfrm>
        <a:prstGeom prst="roundRect">
          <a:avLst/>
        </a:prstGeom>
        <a:blipFill>
          <a:blip xmlns:r="http://schemas.openxmlformats.org/officeDocument/2006/relationships" r:embed="rId11" cstate="print">
            <a:extLst>
              <a:ext uri="{28A0092B-C50C-407E-A947-70E740481C1C}">
                <a14:useLocalDpi xmlns:a14="http://schemas.microsoft.com/office/drawing/2010/main" val="0"/>
              </a:ext>
            </a:extLst>
          </a:blip>
          <a:srcRect/>
          <a:stretch>
            <a:fillRect t="-8000" b="-8000"/>
          </a:stretch>
        </a:blip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81ED2865-4704-4D39-998A-D8C19CF38B23}">
      <dsp:nvSpPr>
        <dsp:cNvPr id="0" name=""/>
        <dsp:cNvSpPr/>
      </dsp:nvSpPr>
      <dsp:spPr>
        <a:xfrm>
          <a:off x="5827785" y="2915588"/>
          <a:ext cx="1323828" cy="4911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0" numCol="1" spcCol="1270" anchor="t" anchorCtr="0">
          <a:noAutofit/>
        </a:bodyPr>
        <a:lstStyle/>
        <a:p>
          <a:pPr lvl="0" algn="ctr" defTabSz="622300">
            <a:lnSpc>
              <a:spcPct val="90000"/>
            </a:lnSpc>
            <a:spcBef>
              <a:spcPct val="0"/>
            </a:spcBef>
            <a:spcAft>
              <a:spcPct val="35000"/>
            </a:spcAft>
          </a:pPr>
          <a:r>
            <a:rPr lang="en-US" sz="1400" kern="1200" dirty="0" smtClean="0">
              <a:latin typeface="Georgia" pitchFamily="18" charset="0"/>
            </a:rPr>
            <a:t>Reservoir Control</a:t>
          </a:r>
          <a:endParaRPr lang="en-US" sz="1400" kern="1200" dirty="0">
            <a:latin typeface="Georgia" pitchFamily="18" charset="0"/>
          </a:endParaRPr>
        </a:p>
      </dsp:txBody>
      <dsp:txXfrm>
        <a:off x="5827785" y="2915588"/>
        <a:ext cx="1323828" cy="491140"/>
      </dsp:txXfrm>
    </dsp:sp>
    <dsp:sp modelId="{1951ECD0-CC17-4FAC-94A8-E2F3E05C34E4}">
      <dsp:nvSpPr>
        <dsp:cNvPr id="0" name=""/>
        <dsp:cNvSpPr/>
      </dsp:nvSpPr>
      <dsp:spPr>
        <a:xfrm>
          <a:off x="7284052" y="2003471"/>
          <a:ext cx="1323828" cy="912117"/>
        </a:xfrm>
        <a:prstGeom prst="roundRect">
          <a:avLst/>
        </a:prstGeom>
        <a:blipFill>
          <a:blip xmlns:r="http://schemas.openxmlformats.org/officeDocument/2006/relationships" r:embed="rId12" cstate="print">
            <a:extLst>
              <a:ext uri="{28A0092B-C50C-407E-A947-70E740481C1C}">
                <a14:useLocalDpi xmlns:a14="http://schemas.microsoft.com/office/drawing/2010/main" val="0"/>
              </a:ext>
            </a:extLst>
          </a:blip>
          <a:srcRect/>
          <a:stretch>
            <a:fillRect t="-3000" b="-3000"/>
          </a:stretch>
        </a:blip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838F1096-0DDB-4C73-91F7-22A4A1451BAF}">
      <dsp:nvSpPr>
        <dsp:cNvPr id="0" name=""/>
        <dsp:cNvSpPr/>
      </dsp:nvSpPr>
      <dsp:spPr>
        <a:xfrm>
          <a:off x="7284052" y="2915588"/>
          <a:ext cx="1323828" cy="4911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0" numCol="1" spcCol="1270" anchor="t" anchorCtr="0">
          <a:noAutofit/>
        </a:bodyPr>
        <a:lstStyle/>
        <a:p>
          <a:pPr lvl="0" algn="ctr" defTabSz="622300">
            <a:lnSpc>
              <a:spcPct val="90000"/>
            </a:lnSpc>
            <a:spcBef>
              <a:spcPct val="0"/>
            </a:spcBef>
            <a:spcAft>
              <a:spcPct val="35000"/>
            </a:spcAft>
          </a:pPr>
          <a:r>
            <a:rPr lang="en-US" sz="1400" kern="1200" dirty="0" smtClean="0">
              <a:latin typeface="Georgia" pitchFamily="18" charset="0"/>
            </a:rPr>
            <a:t>Infrastructure</a:t>
          </a:r>
          <a:endParaRPr lang="en-US" sz="1400" kern="1200" dirty="0">
            <a:latin typeface="Georgia" pitchFamily="18" charset="0"/>
          </a:endParaRPr>
        </a:p>
      </dsp:txBody>
      <dsp:txXfrm>
        <a:off x="7284052" y="2915588"/>
        <a:ext cx="1323828" cy="491140"/>
      </dsp:txXfrm>
    </dsp:sp>
    <dsp:sp modelId="{1A92FE80-C061-424D-B7F8-25ED6C6A03BC}">
      <dsp:nvSpPr>
        <dsp:cNvPr id="0" name=""/>
        <dsp:cNvSpPr/>
      </dsp:nvSpPr>
      <dsp:spPr>
        <a:xfrm>
          <a:off x="2719" y="3539111"/>
          <a:ext cx="1323828" cy="912117"/>
        </a:xfrm>
        <a:prstGeom prst="roundRect">
          <a:avLst/>
        </a:prstGeom>
        <a:blipFill>
          <a:blip xmlns:r="http://schemas.openxmlformats.org/officeDocument/2006/relationships" r:embed="rId13" cstate="print">
            <a:extLst>
              <a:ext uri="{28A0092B-C50C-407E-A947-70E740481C1C}">
                <a14:useLocalDpi xmlns:a14="http://schemas.microsoft.com/office/drawing/2010/main" val="0"/>
              </a:ext>
            </a:extLst>
          </a:blip>
          <a:srcRect/>
          <a:stretch>
            <a:fillRect t="-4000" b="-4000"/>
          </a:stretch>
        </a:blip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A14E508E-1ECA-4900-80B6-EED02D3C3799}">
      <dsp:nvSpPr>
        <dsp:cNvPr id="0" name=""/>
        <dsp:cNvSpPr/>
      </dsp:nvSpPr>
      <dsp:spPr>
        <a:xfrm>
          <a:off x="2719" y="4451229"/>
          <a:ext cx="1323828" cy="4911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0" numCol="1" spcCol="1270" anchor="t" anchorCtr="0">
          <a:noAutofit/>
        </a:bodyPr>
        <a:lstStyle/>
        <a:p>
          <a:pPr lvl="0" algn="ctr" defTabSz="622300">
            <a:lnSpc>
              <a:spcPct val="90000"/>
            </a:lnSpc>
            <a:spcBef>
              <a:spcPct val="0"/>
            </a:spcBef>
            <a:spcAft>
              <a:spcPct val="35000"/>
            </a:spcAft>
          </a:pPr>
          <a:r>
            <a:rPr lang="en-US" sz="1400" kern="1200" dirty="0" smtClean="0">
              <a:latin typeface="Georgia" pitchFamily="18" charset="0"/>
            </a:rPr>
            <a:t>Construction</a:t>
          </a:r>
          <a:endParaRPr lang="en-US" sz="1400" kern="1200" dirty="0">
            <a:latin typeface="Georgia" pitchFamily="18" charset="0"/>
          </a:endParaRPr>
        </a:p>
      </dsp:txBody>
      <dsp:txXfrm>
        <a:off x="2719" y="4451229"/>
        <a:ext cx="1323828" cy="491140"/>
      </dsp:txXfrm>
    </dsp:sp>
    <dsp:sp modelId="{C56BA169-284F-4CAD-B75A-B7421C6D7540}">
      <dsp:nvSpPr>
        <dsp:cNvPr id="0" name=""/>
        <dsp:cNvSpPr/>
      </dsp:nvSpPr>
      <dsp:spPr>
        <a:xfrm>
          <a:off x="1458986" y="3539111"/>
          <a:ext cx="1323828" cy="912117"/>
        </a:xfrm>
        <a:prstGeom prst="roundRect">
          <a:avLst/>
        </a:prstGeom>
        <a:blipFill>
          <a:blip xmlns:r="http://schemas.openxmlformats.org/officeDocument/2006/relationships" r:embed="rId14" cstate="print">
            <a:extLst>
              <a:ext uri="{28A0092B-C50C-407E-A947-70E740481C1C}">
                <a14:useLocalDpi xmlns:a14="http://schemas.microsoft.com/office/drawing/2010/main" val="0"/>
              </a:ext>
            </a:extLst>
          </a:blip>
          <a:srcRect/>
          <a:stretch>
            <a:fillRect t="-1000" b="-1000"/>
          </a:stretch>
        </a:blip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E452BC27-F89B-4BBF-A7EE-49C6142E522E}">
      <dsp:nvSpPr>
        <dsp:cNvPr id="0" name=""/>
        <dsp:cNvSpPr/>
      </dsp:nvSpPr>
      <dsp:spPr>
        <a:xfrm>
          <a:off x="1458986" y="4451229"/>
          <a:ext cx="1323828" cy="4911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0" numCol="1" spcCol="1270" anchor="t" anchorCtr="0">
          <a:noAutofit/>
        </a:bodyPr>
        <a:lstStyle/>
        <a:p>
          <a:pPr lvl="0" algn="ctr" defTabSz="622300">
            <a:lnSpc>
              <a:spcPct val="90000"/>
            </a:lnSpc>
            <a:spcBef>
              <a:spcPct val="0"/>
            </a:spcBef>
            <a:spcAft>
              <a:spcPct val="35000"/>
            </a:spcAft>
          </a:pPr>
          <a:r>
            <a:rPr lang="en-US" sz="1400" kern="1200" dirty="0" smtClean="0">
              <a:latin typeface="Georgia" pitchFamily="18" charset="0"/>
            </a:rPr>
            <a:t>Agriculture</a:t>
          </a:r>
          <a:endParaRPr lang="en-US" sz="1400" kern="1200" dirty="0">
            <a:latin typeface="Georgia" pitchFamily="18" charset="0"/>
          </a:endParaRPr>
        </a:p>
      </dsp:txBody>
      <dsp:txXfrm>
        <a:off x="1458986" y="4451229"/>
        <a:ext cx="1323828" cy="491140"/>
      </dsp:txXfrm>
    </dsp:sp>
    <dsp:sp modelId="{403A038A-6539-4865-8C7A-32CF179E4781}">
      <dsp:nvSpPr>
        <dsp:cNvPr id="0" name=""/>
        <dsp:cNvSpPr/>
      </dsp:nvSpPr>
      <dsp:spPr>
        <a:xfrm>
          <a:off x="2915252" y="3539111"/>
          <a:ext cx="1323828" cy="912117"/>
        </a:xfrm>
        <a:prstGeom prst="roundRect">
          <a:avLst/>
        </a:prstGeom>
        <a:blipFill>
          <a:blip xmlns:r="http://schemas.openxmlformats.org/officeDocument/2006/relationships" r:embed="rId15">
            <a:extLst>
              <a:ext uri="{28A0092B-C50C-407E-A947-70E740481C1C}">
                <a14:useLocalDpi xmlns:a14="http://schemas.microsoft.com/office/drawing/2010/main" val="0"/>
              </a:ext>
            </a:extLst>
          </a:blip>
          <a:srcRect/>
          <a:stretch>
            <a:fillRect l="-2000" r="-2000"/>
          </a:stretch>
        </a:blip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55698DEF-8FD4-4BF5-8A4F-ABF5C1DB03B1}">
      <dsp:nvSpPr>
        <dsp:cNvPr id="0" name=""/>
        <dsp:cNvSpPr/>
      </dsp:nvSpPr>
      <dsp:spPr>
        <a:xfrm>
          <a:off x="2915252" y="4451229"/>
          <a:ext cx="1323828" cy="4911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0" numCol="1" spcCol="1270" anchor="t" anchorCtr="0">
          <a:noAutofit/>
        </a:bodyPr>
        <a:lstStyle/>
        <a:p>
          <a:pPr lvl="0" algn="ctr" defTabSz="622300">
            <a:lnSpc>
              <a:spcPct val="90000"/>
            </a:lnSpc>
            <a:spcBef>
              <a:spcPct val="0"/>
            </a:spcBef>
            <a:spcAft>
              <a:spcPct val="35000"/>
            </a:spcAft>
          </a:pPr>
          <a:r>
            <a:rPr lang="en-US" sz="1400" kern="1200" dirty="0" smtClean="0">
              <a:latin typeface="Georgia" pitchFamily="18" charset="0"/>
            </a:rPr>
            <a:t>Recreation</a:t>
          </a:r>
          <a:endParaRPr lang="en-US" sz="1400" kern="1200" dirty="0">
            <a:latin typeface="Georgia" pitchFamily="18" charset="0"/>
          </a:endParaRPr>
        </a:p>
      </dsp:txBody>
      <dsp:txXfrm>
        <a:off x="2915252" y="4451229"/>
        <a:ext cx="1323828" cy="491140"/>
      </dsp:txXfrm>
    </dsp:sp>
    <dsp:sp modelId="{9404D468-5C38-49AA-B4D3-741411F9D55C}">
      <dsp:nvSpPr>
        <dsp:cNvPr id="0" name=""/>
        <dsp:cNvSpPr/>
      </dsp:nvSpPr>
      <dsp:spPr>
        <a:xfrm>
          <a:off x="4371519" y="3539111"/>
          <a:ext cx="1323828" cy="912117"/>
        </a:xfrm>
        <a:prstGeom prst="roundRect">
          <a:avLst/>
        </a:prstGeom>
        <a:blipFill>
          <a:blip xmlns:r="http://schemas.openxmlformats.org/officeDocument/2006/relationships" r:embed="rId16" cstate="print">
            <a:extLst>
              <a:ext uri="{28A0092B-C50C-407E-A947-70E740481C1C}">
                <a14:useLocalDpi xmlns:a14="http://schemas.microsoft.com/office/drawing/2010/main" val="0"/>
              </a:ext>
            </a:extLst>
          </a:blip>
          <a:srcRect/>
          <a:stretch>
            <a:fillRect t="-4000" b="-4000"/>
          </a:stretch>
        </a:blip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0F464C8C-637B-490F-B3F3-7D82225114CD}">
      <dsp:nvSpPr>
        <dsp:cNvPr id="0" name=""/>
        <dsp:cNvSpPr/>
      </dsp:nvSpPr>
      <dsp:spPr>
        <a:xfrm>
          <a:off x="4371519" y="4451229"/>
          <a:ext cx="1323828" cy="4911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0" numCol="1" spcCol="1270" anchor="t" anchorCtr="0">
          <a:noAutofit/>
        </a:bodyPr>
        <a:lstStyle/>
        <a:p>
          <a:pPr lvl="0" algn="ctr" defTabSz="622300">
            <a:lnSpc>
              <a:spcPct val="90000"/>
            </a:lnSpc>
            <a:spcBef>
              <a:spcPct val="0"/>
            </a:spcBef>
            <a:spcAft>
              <a:spcPct val="35000"/>
            </a:spcAft>
          </a:pPr>
          <a:r>
            <a:rPr lang="en-US" sz="1400" kern="1200" dirty="0" smtClean="0">
              <a:latin typeface="Georgia" pitchFamily="18" charset="0"/>
            </a:rPr>
            <a:t>Ecosystems</a:t>
          </a:r>
          <a:endParaRPr lang="en-US" sz="1400" kern="1200" dirty="0">
            <a:latin typeface="Georgia" pitchFamily="18" charset="0"/>
          </a:endParaRPr>
        </a:p>
      </dsp:txBody>
      <dsp:txXfrm>
        <a:off x="4371519" y="4451229"/>
        <a:ext cx="1323828" cy="491140"/>
      </dsp:txXfrm>
    </dsp:sp>
    <dsp:sp modelId="{119EC388-5C98-4992-A9A3-078474292535}">
      <dsp:nvSpPr>
        <dsp:cNvPr id="0" name=""/>
        <dsp:cNvSpPr/>
      </dsp:nvSpPr>
      <dsp:spPr>
        <a:xfrm>
          <a:off x="5827785" y="3539111"/>
          <a:ext cx="1323828" cy="912117"/>
        </a:xfrm>
        <a:prstGeom prst="roundRect">
          <a:avLst/>
        </a:prstGeom>
        <a:blipFill>
          <a:blip xmlns:r="http://schemas.openxmlformats.org/officeDocument/2006/relationships" r:embed="rId17">
            <a:extLst>
              <a:ext uri="{28A0092B-C50C-407E-A947-70E740481C1C}">
                <a14:useLocalDpi xmlns:a14="http://schemas.microsoft.com/office/drawing/2010/main" val="0"/>
              </a:ext>
            </a:extLst>
          </a:blip>
          <a:srcRect/>
          <a:stretch>
            <a:fillRect t="-9000" b="-9000"/>
          </a:stretch>
        </a:blip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3A6713FB-8509-4127-9336-1E122B5712D8}">
      <dsp:nvSpPr>
        <dsp:cNvPr id="0" name=""/>
        <dsp:cNvSpPr/>
      </dsp:nvSpPr>
      <dsp:spPr>
        <a:xfrm>
          <a:off x="5827785" y="4451229"/>
          <a:ext cx="1323828" cy="4911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0" numCol="1" spcCol="1270" anchor="t" anchorCtr="0">
          <a:noAutofit/>
        </a:bodyPr>
        <a:lstStyle/>
        <a:p>
          <a:pPr lvl="0" algn="ctr" defTabSz="622300">
            <a:lnSpc>
              <a:spcPct val="90000"/>
            </a:lnSpc>
            <a:spcBef>
              <a:spcPct val="0"/>
            </a:spcBef>
            <a:spcAft>
              <a:spcPct val="35000"/>
            </a:spcAft>
          </a:pPr>
          <a:r>
            <a:rPr lang="en-US" sz="1400" kern="1200" dirty="0" smtClean="0">
              <a:latin typeface="Georgia" pitchFamily="18" charset="0"/>
            </a:rPr>
            <a:t>Health</a:t>
          </a:r>
          <a:endParaRPr lang="en-US" sz="1400" kern="1200" dirty="0">
            <a:latin typeface="Georgia" pitchFamily="18" charset="0"/>
          </a:endParaRPr>
        </a:p>
      </dsp:txBody>
      <dsp:txXfrm>
        <a:off x="5827785" y="4451229"/>
        <a:ext cx="1323828" cy="491140"/>
      </dsp:txXfrm>
    </dsp:sp>
    <dsp:sp modelId="{02790C53-2F3C-4C6C-B845-320AA61332B1}">
      <dsp:nvSpPr>
        <dsp:cNvPr id="0" name=""/>
        <dsp:cNvSpPr/>
      </dsp:nvSpPr>
      <dsp:spPr>
        <a:xfrm>
          <a:off x="7284052" y="3539111"/>
          <a:ext cx="1323828" cy="912117"/>
        </a:xfrm>
        <a:prstGeom prst="roundRect">
          <a:avLst/>
        </a:prstGeom>
        <a:blipFill>
          <a:blip xmlns:r="http://schemas.openxmlformats.org/officeDocument/2006/relationships" r:embed="rId18" cstate="print">
            <a:extLst>
              <a:ext uri="{28A0092B-C50C-407E-A947-70E740481C1C}">
                <a14:useLocalDpi xmlns:a14="http://schemas.microsoft.com/office/drawing/2010/main" val="0"/>
              </a:ext>
            </a:extLst>
          </a:blip>
          <a:srcRect/>
          <a:stretch>
            <a:fillRect l="-2000" r="-2000"/>
          </a:stretch>
        </a:blip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1D272FAC-EB90-47D9-82CB-BCD0625150B9}">
      <dsp:nvSpPr>
        <dsp:cNvPr id="0" name=""/>
        <dsp:cNvSpPr/>
      </dsp:nvSpPr>
      <dsp:spPr>
        <a:xfrm>
          <a:off x="7284052" y="4451229"/>
          <a:ext cx="1323828" cy="4911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0" numCol="1" spcCol="1270" anchor="t" anchorCtr="0">
          <a:noAutofit/>
        </a:bodyPr>
        <a:lstStyle/>
        <a:p>
          <a:pPr lvl="0" algn="ctr" defTabSz="622300">
            <a:lnSpc>
              <a:spcPct val="90000"/>
            </a:lnSpc>
            <a:spcBef>
              <a:spcPct val="0"/>
            </a:spcBef>
            <a:spcAft>
              <a:spcPct val="35000"/>
            </a:spcAft>
          </a:pPr>
          <a:r>
            <a:rPr lang="en-US" sz="1400" kern="1200" dirty="0" smtClean="0">
              <a:latin typeface="Georgia" pitchFamily="18" charset="0"/>
            </a:rPr>
            <a:t>Environment</a:t>
          </a:r>
          <a:endParaRPr lang="en-US" sz="1400" kern="1200" dirty="0">
            <a:latin typeface="Georgia" pitchFamily="18" charset="0"/>
          </a:endParaRPr>
        </a:p>
      </dsp:txBody>
      <dsp:txXfrm>
        <a:off x="7284052" y="4451229"/>
        <a:ext cx="1323828" cy="491140"/>
      </dsp:txXfrm>
    </dsp:sp>
  </dsp:spTree>
</dsp:drawing>
</file>

<file path=ppt/diagrams/layout1.xml><?xml version="1.0" encoding="utf-8"?>
<dgm:layoutDef xmlns:dgm="http://schemas.openxmlformats.org/drawingml/2006/diagram" xmlns:a="http://schemas.openxmlformats.org/drawingml/2006/main" uniqueId="urn:microsoft.com/office/officeart/2005/8/layout/pList1#2">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9.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7363" cy="46355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56050" y="0"/>
            <a:ext cx="3027363" cy="463550"/>
          </a:xfrm>
          <a:prstGeom prst="rect">
            <a:avLst/>
          </a:prstGeom>
        </p:spPr>
        <p:txBody>
          <a:bodyPr vert="horz" lIns="91440" tIns="45720" rIns="91440" bIns="45720" rtlCol="0"/>
          <a:lstStyle>
            <a:lvl1pPr algn="r">
              <a:defRPr sz="1200"/>
            </a:lvl1pPr>
          </a:lstStyle>
          <a:p>
            <a:fld id="{DCF2C965-3227-46D6-893E-89CB1A1D6AF3}" type="datetimeFigureOut">
              <a:rPr lang="en-US" smtClean="0"/>
              <a:pPr/>
              <a:t>3/5/2013</a:t>
            </a:fld>
            <a:endParaRPr lang="en-US"/>
          </a:p>
        </p:txBody>
      </p:sp>
      <p:sp>
        <p:nvSpPr>
          <p:cNvPr id="4" name="Footer Placeholder 3"/>
          <p:cNvSpPr>
            <a:spLocks noGrp="1"/>
          </p:cNvSpPr>
          <p:nvPr>
            <p:ph type="ftr" sz="quarter" idx="2"/>
          </p:nvPr>
        </p:nvSpPr>
        <p:spPr>
          <a:xfrm>
            <a:off x="0" y="8818563"/>
            <a:ext cx="3027363" cy="46355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56050" y="8818563"/>
            <a:ext cx="3027363" cy="463550"/>
          </a:xfrm>
          <a:prstGeom prst="rect">
            <a:avLst/>
          </a:prstGeom>
        </p:spPr>
        <p:txBody>
          <a:bodyPr vert="horz" lIns="91440" tIns="45720" rIns="91440" bIns="45720" rtlCol="0" anchor="b"/>
          <a:lstStyle>
            <a:lvl1pPr algn="r">
              <a:defRPr sz="1200"/>
            </a:lvl1pPr>
          </a:lstStyle>
          <a:p>
            <a:fld id="{A3CC9BD9-AACC-41ED-B48A-6CC3D78382B0}" type="slidenum">
              <a:rPr lang="en-US" smtClean="0"/>
              <a:pPr/>
              <a:t>‹#›</a:t>
            </a:fld>
            <a:endParaRPr lang="en-US"/>
          </a:p>
        </p:txBody>
      </p:sp>
    </p:spTree>
    <p:extLst>
      <p:ext uri="{BB962C8B-B14F-4D97-AF65-F5344CB8AC3E}">
        <p14:creationId xmlns:p14="http://schemas.microsoft.com/office/powerpoint/2010/main" val="271185128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6833" cy="464185"/>
          </a:xfrm>
          <a:prstGeom prst="rect">
            <a:avLst/>
          </a:prstGeom>
        </p:spPr>
        <p:txBody>
          <a:bodyPr vert="horz" lIns="92958" tIns="46479" rIns="92958" bIns="46479" rtlCol="0"/>
          <a:lstStyle>
            <a:lvl1pPr algn="l">
              <a:defRPr sz="1200"/>
            </a:lvl1pPr>
          </a:lstStyle>
          <a:p>
            <a:endParaRPr lang="en-US"/>
          </a:p>
        </p:txBody>
      </p:sp>
      <p:sp>
        <p:nvSpPr>
          <p:cNvPr id="3" name="Date Placeholder 2"/>
          <p:cNvSpPr>
            <a:spLocks noGrp="1"/>
          </p:cNvSpPr>
          <p:nvPr>
            <p:ph type="dt" idx="1"/>
          </p:nvPr>
        </p:nvSpPr>
        <p:spPr>
          <a:xfrm>
            <a:off x="3956550" y="0"/>
            <a:ext cx="3026833" cy="464185"/>
          </a:xfrm>
          <a:prstGeom prst="rect">
            <a:avLst/>
          </a:prstGeom>
        </p:spPr>
        <p:txBody>
          <a:bodyPr vert="horz" lIns="92958" tIns="46479" rIns="92958" bIns="46479" rtlCol="0"/>
          <a:lstStyle>
            <a:lvl1pPr algn="r">
              <a:defRPr sz="1200"/>
            </a:lvl1pPr>
          </a:lstStyle>
          <a:p>
            <a:fld id="{936CE8D7-F980-4C4F-B0B1-F5C5A170E1BF}" type="datetimeFigureOut">
              <a:rPr lang="en-US" smtClean="0"/>
              <a:pPr/>
              <a:t>3/5/2013</a:t>
            </a:fld>
            <a:endParaRPr lang="en-US"/>
          </a:p>
        </p:txBody>
      </p:sp>
      <p:sp>
        <p:nvSpPr>
          <p:cNvPr id="4" name="Slide Image Placeholder 3"/>
          <p:cNvSpPr>
            <a:spLocks noGrp="1" noRot="1" noChangeAspect="1"/>
          </p:cNvSpPr>
          <p:nvPr>
            <p:ph type="sldImg" idx="2"/>
          </p:nvPr>
        </p:nvSpPr>
        <p:spPr>
          <a:xfrm>
            <a:off x="1171575" y="696913"/>
            <a:ext cx="4641850" cy="3481387"/>
          </a:xfrm>
          <a:prstGeom prst="rect">
            <a:avLst/>
          </a:prstGeom>
          <a:noFill/>
          <a:ln w="12700">
            <a:solidFill>
              <a:prstClr val="black"/>
            </a:solidFill>
          </a:ln>
        </p:spPr>
        <p:txBody>
          <a:bodyPr vert="horz" lIns="92958" tIns="46479" rIns="92958" bIns="46479" rtlCol="0" anchor="ctr"/>
          <a:lstStyle/>
          <a:p>
            <a:endParaRPr lang="en-US"/>
          </a:p>
        </p:txBody>
      </p:sp>
      <p:sp>
        <p:nvSpPr>
          <p:cNvPr id="5" name="Notes Placeholder 4"/>
          <p:cNvSpPr>
            <a:spLocks noGrp="1"/>
          </p:cNvSpPr>
          <p:nvPr>
            <p:ph type="body" sz="quarter" idx="3"/>
          </p:nvPr>
        </p:nvSpPr>
        <p:spPr>
          <a:xfrm>
            <a:off x="698500" y="4409758"/>
            <a:ext cx="5588000" cy="4177665"/>
          </a:xfrm>
          <a:prstGeom prst="rect">
            <a:avLst/>
          </a:prstGeom>
        </p:spPr>
        <p:txBody>
          <a:bodyPr vert="horz" lIns="92958" tIns="46479" rIns="92958" bIns="4647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17904"/>
            <a:ext cx="3026833" cy="464185"/>
          </a:xfrm>
          <a:prstGeom prst="rect">
            <a:avLst/>
          </a:prstGeom>
        </p:spPr>
        <p:txBody>
          <a:bodyPr vert="horz" lIns="92958" tIns="46479" rIns="92958" bIns="46479" rtlCol="0" anchor="b"/>
          <a:lstStyle>
            <a:lvl1pPr algn="l">
              <a:defRPr sz="1200"/>
            </a:lvl1pPr>
          </a:lstStyle>
          <a:p>
            <a:endParaRPr lang="en-US"/>
          </a:p>
        </p:txBody>
      </p:sp>
      <p:sp>
        <p:nvSpPr>
          <p:cNvPr id="7" name="Slide Number Placeholder 6"/>
          <p:cNvSpPr>
            <a:spLocks noGrp="1"/>
          </p:cNvSpPr>
          <p:nvPr>
            <p:ph type="sldNum" sz="quarter" idx="5"/>
          </p:nvPr>
        </p:nvSpPr>
        <p:spPr>
          <a:xfrm>
            <a:off x="3956550" y="8817904"/>
            <a:ext cx="3026833" cy="464185"/>
          </a:xfrm>
          <a:prstGeom prst="rect">
            <a:avLst/>
          </a:prstGeom>
        </p:spPr>
        <p:txBody>
          <a:bodyPr vert="horz" lIns="92958" tIns="46479" rIns="92958" bIns="46479" rtlCol="0" anchor="b"/>
          <a:lstStyle>
            <a:lvl1pPr algn="r">
              <a:defRPr sz="1200"/>
            </a:lvl1pPr>
          </a:lstStyle>
          <a:p>
            <a:fld id="{2B18A7AE-D2F3-48F6-9A30-BC116DBCA5AF}" type="slidenum">
              <a:rPr lang="en-US" smtClean="0"/>
              <a:pPr/>
              <a:t>‹#›</a:t>
            </a:fld>
            <a:endParaRPr lang="en-US"/>
          </a:p>
        </p:txBody>
      </p:sp>
    </p:spTree>
    <p:extLst>
      <p:ext uri="{BB962C8B-B14F-4D97-AF65-F5344CB8AC3E}">
        <p14:creationId xmlns:p14="http://schemas.microsoft.com/office/powerpoint/2010/main" val="26386716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B18A7AE-D2F3-48F6-9A30-BC116DBCA5AF}" type="slidenum">
              <a:rPr lang="en-US" smtClean="0"/>
              <a:pPr/>
              <a:t>1</a:t>
            </a:fld>
            <a:endParaRPr lang="en-US"/>
          </a:p>
        </p:txBody>
      </p:sp>
    </p:spTree>
    <p:extLst>
      <p:ext uri="{BB962C8B-B14F-4D97-AF65-F5344CB8AC3E}">
        <p14:creationId xmlns:p14="http://schemas.microsoft.com/office/powerpoint/2010/main" val="3789255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smtClean="0"/>
          </a:p>
          <a:p>
            <a:pPr>
              <a:spcBef>
                <a:spcPct val="0"/>
              </a:spcBef>
            </a:pPr>
            <a:endParaRPr lang="en-US" smtClean="0"/>
          </a:p>
        </p:txBody>
      </p:sp>
      <p:sp>
        <p:nvSpPr>
          <p:cNvPr id="31748" name="Date Placeholder 3"/>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endParaRPr lang="en-US"/>
          </a:p>
        </p:txBody>
      </p:sp>
      <p:sp>
        <p:nvSpPr>
          <p:cNvPr id="31749" name="Footer Placeholder 4"/>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r>
              <a:rPr lang="en-US" smtClean="0"/>
              <a:t>DRAFT - NOAA's Climate Adaptation Team</a:t>
            </a:r>
          </a:p>
        </p:txBody>
      </p:sp>
      <p:sp>
        <p:nvSpPr>
          <p:cNvPr id="31750" name="Slide Number Placeholder 5"/>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BA644370-F114-4C76-BCB4-462FF10A6AFB}" type="slidenum">
              <a:rPr lang="en-US"/>
              <a:pPr fontAlgn="base">
                <a:spcBef>
                  <a:spcPct val="0"/>
                </a:spcBef>
                <a:spcAft>
                  <a:spcPct val="0"/>
                </a:spcAft>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18A7AE-D2F3-48F6-9A30-BC116DBCA5AF}"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32300815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18A7AE-D2F3-48F6-9A30-BC116DBCA5AF}" type="slidenum">
              <a:rPr lang="en-US" smtClean="0"/>
              <a:pPr/>
              <a:t>12</a:t>
            </a:fld>
            <a:endParaRPr lang="en-US"/>
          </a:p>
        </p:txBody>
      </p:sp>
    </p:spTree>
    <p:extLst>
      <p:ext uri="{BB962C8B-B14F-4D97-AF65-F5344CB8AC3E}">
        <p14:creationId xmlns:p14="http://schemas.microsoft.com/office/powerpoint/2010/main" val="7031693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B18A7AE-D2F3-48F6-9A30-BC116DBCA5AF}" type="slidenum">
              <a:rPr lang="en-US" smtClean="0"/>
              <a:pPr/>
              <a:t>2</a:t>
            </a:fld>
            <a:endParaRPr lang="en-US"/>
          </a:p>
        </p:txBody>
      </p:sp>
    </p:spTree>
    <p:extLst>
      <p:ext uri="{BB962C8B-B14F-4D97-AF65-F5344CB8AC3E}">
        <p14:creationId xmlns:p14="http://schemas.microsoft.com/office/powerpoint/2010/main" val="33753614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NOAA has broad mission</a:t>
            </a:r>
          </a:p>
          <a:p>
            <a:endParaRPr lang="en-US" dirty="0" smtClean="0"/>
          </a:p>
          <a:p>
            <a:r>
              <a:rPr lang="en-US" dirty="0" smtClean="0"/>
              <a:t>Four mission areas or goals</a:t>
            </a:r>
          </a:p>
          <a:p>
            <a:endParaRPr lang="en-US" dirty="0" smtClean="0"/>
          </a:p>
          <a:p>
            <a:r>
              <a:rPr lang="en-US" dirty="0" smtClean="0"/>
              <a:t>Climate Change impacting or expected to impact all NOAA</a:t>
            </a:r>
            <a:r>
              <a:rPr lang="en-US" baseline="0" dirty="0" smtClean="0"/>
              <a:t> mission areas</a:t>
            </a:r>
          </a:p>
          <a:p>
            <a:endParaRPr lang="en-US" baseline="0" dirty="0" smtClean="0"/>
          </a:p>
          <a:p>
            <a:r>
              <a:rPr lang="en-US" baseline="0" dirty="0" smtClean="0"/>
              <a:t>Direct impacts and indirect impacts</a:t>
            </a:r>
          </a:p>
          <a:p>
            <a:endParaRPr lang="en-US" baseline="0" dirty="0" smtClean="0"/>
          </a:p>
          <a:p>
            <a:r>
              <a:rPr lang="en-US" baseline="0" dirty="0" smtClean="0"/>
              <a:t>Adaptation efforts cut across the mission areas – all depend on climate products and services from the Climate Mission area that provides foundational information for use in development of adaptation activities (linked adaptation solutions across mission areas)</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2B18A7AE-D2F3-48F6-9A30-BC116DBCA5AF}" type="slidenum">
              <a:rPr lang="en-US" smtClean="0"/>
              <a:pPr/>
              <a:t>3</a:t>
            </a:fld>
            <a:endParaRPr lang="en-US"/>
          </a:p>
        </p:txBody>
      </p:sp>
    </p:spTree>
    <p:extLst>
      <p:ext uri="{BB962C8B-B14F-4D97-AF65-F5344CB8AC3E}">
        <p14:creationId xmlns:p14="http://schemas.microsoft.com/office/powerpoint/2010/main" val="32300815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Our nation faces frequent and intense extreme events.  </a:t>
            </a:r>
          </a:p>
          <a:p>
            <a:endParaRPr lang="en-US" dirty="0" smtClean="0"/>
          </a:p>
          <a:p>
            <a:r>
              <a:rPr lang="en-US" dirty="0" smtClean="0"/>
              <a:t>In 2011, the U.S. experienced 14 separate weather disasters that have each caused more than $1 billion in economic losses. The total economic impacts for all 14 combined exceed $55 billion.  These events also resulted in a loss of 670 lives, and injury to more than 6,000 persons.  The previous “record” for number of billion dollar events was 1980, when there were 9 events. </a:t>
            </a:r>
          </a:p>
          <a:p>
            <a:endParaRPr lang="en-US" dirty="0" smtClean="0"/>
          </a:p>
          <a:p>
            <a:endParaRPr lang="en-US" dirty="0" smtClean="0"/>
          </a:p>
          <a:p>
            <a:r>
              <a:rPr lang="en-US" b="0" u="sng" dirty="0" smtClean="0"/>
              <a:t>Disasters in Context</a:t>
            </a:r>
          </a:p>
          <a:p>
            <a:r>
              <a:rPr lang="en-US" dirty="0" smtClean="0"/>
              <a:t>While 2011 was certainly a year for the record books in terms of total numbers of disasters, it is also important that we look at all the factors affecting these events.</a:t>
            </a:r>
          </a:p>
          <a:p>
            <a:endParaRPr lang="en-US" dirty="0" smtClean="0"/>
          </a:p>
          <a:p>
            <a:r>
              <a:rPr lang="en-US" dirty="0" smtClean="0"/>
              <a:t>Our ability to predict, observe and monitor severe events has improved significantly improved over the last several decades.  </a:t>
            </a:r>
          </a:p>
          <a:p>
            <a:endParaRPr lang="en-US" dirty="0" smtClean="0"/>
          </a:p>
          <a:p>
            <a:pPr lvl="0">
              <a:buFont typeface="Arial" pitchFamily="34" charset="0"/>
              <a:buChar char="•"/>
            </a:pPr>
            <a:r>
              <a:rPr lang="en-US" dirty="0" smtClean="0"/>
              <a:t>We now have more powerful instruments aboard satellites, more sophisticated radars, and better land based tools, such as temperature, precipitation and stream flow stations and gauges to allow us to detect individual events and determine their severity.    </a:t>
            </a:r>
          </a:p>
          <a:p>
            <a:pPr lvl="0">
              <a:buFont typeface="Arial" pitchFamily="34" charset="0"/>
              <a:buChar char="•"/>
            </a:pPr>
            <a:endParaRPr lang="en-US" dirty="0" smtClean="0"/>
          </a:p>
          <a:p>
            <a:pPr lvl="0">
              <a:buFont typeface="Arial" pitchFamily="34" charset="0"/>
              <a:buChar char="•"/>
            </a:pPr>
            <a:r>
              <a:rPr lang="en-US" dirty="0" smtClean="0"/>
              <a:t>We also need to look at the growing U.S. population and accompanying expansion of development and infrastructure, particularly in vulnerable areas such as coastal and river floodplains. Quite simply there are more people and more infrastructure in harm’s way.</a:t>
            </a:r>
          </a:p>
          <a:p>
            <a:pPr lvl="0">
              <a:buFont typeface="Arial" pitchFamily="34" charset="0"/>
              <a:buChar char="•"/>
            </a:pPr>
            <a:endParaRPr lang="en-US" dirty="0" smtClean="0"/>
          </a:p>
          <a:p>
            <a:pPr lvl="0">
              <a:buFont typeface="Arial" pitchFamily="34" charset="0"/>
              <a:buChar char="•"/>
            </a:pPr>
            <a:r>
              <a:rPr lang="en-US" dirty="0" smtClean="0"/>
              <a:t>Finally, the data available to assess economic impacts has improved over time, as it will continue in the future.  The effect of these changes on our data is being examined.</a:t>
            </a:r>
          </a:p>
          <a:p>
            <a:endParaRPr lang="en-US" dirty="0" smtClean="0"/>
          </a:p>
          <a:p>
            <a:endParaRPr lang="en-US" dirty="0" smtClean="0"/>
          </a:p>
          <a:p>
            <a:r>
              <a:rPr lang="en-US" dirty="0" smtClean="0"/>
              <a:t>   </a:t>
            </a:r>
          </a:p>
        </p:txBody>
      </p:sp>
      <p:sp>
        <p:nvSpPr>
          <p:cNvPr id="563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9638" eaLnBrk="0" hangingPunct="0">
              <a:defRPr sz="2400">
                <a:solidFill>
                  <a:schemeClr val="tx1"/>
                </a:solidFill>
                <a:latin typeface="Arial" pitchFamily="34" charset="0"/>
                <a:ea typeface="MS PGothic" pitchFamily="34" charset="-128"/>
              </a:defRPr>
            </a:lvl1pPr>
            <a:lvl2pPr marL="742950" indent="-285750" defTabSz="909638" eaLnBrk="0" hangingPunct="0">
              <a:defRPr sz="2400">
                <a:solidFill>
                  <a:schemeClr val="tx1"/>
                </a:solidFill>
                <a:latin typeface="Arial" pitchFamily="34" charset="0"/>
                <a:ea typeface="MS PGothic" pitchFamily="34" charset="-128"/>
              </a:defRPr>
            </a:lvl2pPr>
            <a:lvl3pPr marL="1143000" indent="-228600" defTabSz="909638" eaLnBrk="0" hangingPunct="0">
              <a:defRPr sz="2400">
                <a:solidFill>
                  <a:schemeClr val="tx1"/>
                </a:solidFill>
                <a:latin typeface="Arial" pitchFamily="34" charset="0"/>
                <a:ea typeface="MS PGothic" pitchFamily="34" charset="-128"/>
              </a:defRPr>
            </a:lvl3pPr>
            <a:lvl4pPr marL="1600200" indent="-228600" defTabSz="909638" eaLnBrk="0" hangingPunct="0">
              <a:defRPr sz="2400">
                <a:solidFill>
                  <a:schemeClr val="tx1"/>
                </a:solidFill>
                <a:latin typeface="Arial" pitchFamily="34" charset="0"/>
                <a:ea typeface="MS PGothic" pitchFamily="34" charset="-128"/>
              </a:defRPr>
            </a:lvl4pPr>
            <a:lvl5pPr marL="2057400" indent="-228600" defTabSz="909638" eaLnBrk="0" hangingPunct="0">
              <a:defRPr sz="2400">
                <a:solidFill>
                  <a:schemeClr val="tx1"/>
                </a:solidFill>
                <a:latin typeface="Arial" pitchFamily="34" charset="0"/>
                <a:ea typeface="MS PGothic" pitchFamily="34" charset="-128"/>
              </a:defRPr>
            </a:lvl5pPr>
            <a:lvl6pPr marL="2514600" indent="-228600" defTabSz="909638"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909638"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909638"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909638"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FDC2C90F-CE6A-4284-B20B-359A6E65AD41}" type="slidenum">
              <a:rPr lang="en-US" sz="1200" smtClean="0">
                <a:cs typeface="Arial" pitchFamily="34" charset="0"/>
              </a:rPr>
              <a:pPr eaLnBrk="1" hangingPunct="1"/>
              <a:t>4</a:t>
            </a:fld>
            <a:endParaRPr lang="en-US" sz="1200" smtClean="0">
              <a:cs typeface="Arial"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buFontTx/>
              <a:buNone/>
            </a:pPr>
            <a:r>
              <a:rPr lang="en-US" dirty="0" smtClean="0"/>
              <a:t>Drought results in billions of dollars in economic losses annually for many sectors (agriculture, energy, municipal use, forestry, etc.)</a:t>
            </a:r>
          </a:p>
        </p:txBody>
      </p:sp>
      <p:sp>
        <p:nvSpPr>
          <p:cNvPr id="276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0102" eaLnBrk="0" hangingPunct="0">
              <a:defRPr sz="2300">
                <a:solidFill>
                  <a:schemeClr val="tx1"/>
                </a:solidFill>
                <a:latin typeface="Arial" charset="0"/>
                <a:ea typeface="ＭＳ Ｐゴシック" pitchFamily="34" charset="-128"/>
              </a:defRPr>
            </a:lvl1pPr>
            <a:lvl2pPr marL="719473" indent="-276720" defTabSz="910102" eaLnBrk="0" hangingPunct="0">
              <a:defRPr sz="2300">
                <a:solidFill>
                  <a:schemeClr val="tx1"/>
                </a:solidFill>
                <a:latin typeface="Arial" charset="0"/>
                <a:ea typeface="ＭＳ Ｐゴシック" pitchFamily="34" charset="-128"/>
              </a:defRPr>
            </a:lvl2pPr>
            <a:lvl3pPr marL="1106881" indent="-221376" defTabSz="910102" eaLnBrk="0" hangingPunct="0">
              <a:defRPr sz="2300">
                <a:solidFill>
                  <a:schemeClr val="tx1"/>
                </a:solidFill>
                <a:latin typeface="Arial" charset="0"/>
                <a:ea typeface="ＭＳ Ｐゴシック" pitchFamily="34" charset="-128"/>
              </a:defRPr>
            </a:lvl3pPr>
            <a:lvl4pPr marL="1549634" indent="-221376" defTabSz="910102" eaLnBrk="0" hangingPunct="0">
              <a:defRPr sz="2300">
                <a:solidFill>
                  <a:schemeClr val="tx1"/>
                </a:solidFill>
                <a:latin typeface="Arial" charset="0"/>
                <a:ea typeface="ＭＳ Ｐゴシック" pitchFamily="34" charset="-128"/>
              </a:defRPr>
            </a:lvl4pPr>
            <a:lvl5pPr marL="1992386" indent="-221376" defTabSz="910102" eaLnBrk="0" hangingPunct="0">
              <a:defRPr sz="2300">
                <a:solidFill>
                  <a:schemeClr val="tx1"/>
                </a:solidFill>
                <a:latin typeface="Arial" charset="0"/>
                <a:ea typeface="ＭＳ Ｐゴシック" pitchFamily="34" charset="-128"/>
              </a:defRPr>
            </a:lvl5pPr>
            <a:lvl6pPr marL="2435139" indent="-221376" defTabSz="910102" eaLnBrk="0" fontAlgn="base" hangingPunct="0">
              <a:spcBef>
                <a:spcPct val="0"/>
              </a:spcBef>
              <a:spcAft>
                <a:spcPct val="0"/>
              </a:spcAft>
              <a:defRPr sz="2300">
                <a:solidFill>
                  <a:schemeClr val="tx1"/>
                </a:solidFill>
                <a:latin typeface="Arial" charset="0"/>
                <a:ea typeface="ＭＳ Ｐゴシック" pitchFamily="34" charset="-128"/>
              </a:defRPr>
            </a:lvl6pPr>
            <a:lvl7pPr marL="2877891" indent="-221376" defTabSz="910102" eaLnBrk="0" fontAlgn="base" hangingPunct="0">
              <a:spcBef>
                <a:spcPct val="0"/>
              </a:spcBef>
              <a:spcAft>
                <a:spcPct val="0"/>
              </a:spcAft>
              <a:defRPr sz="2300">
                <a:solidFill>
                  <a:schemeClr val="tx1"/>
                </a:solidFill>
                <a:latin typeface="Arial" charset="0"/>
                <a:ea typeface="ＭＳ Ｐゴシック" pitchFamily="34" charset="-128"/>
              </a:defRPr>
            </a:lvl7pPr>
            <a:lvl8pPr marL="3320644" indent="-221376" defTabSz="910102" eaLnBrk="0" fontAlgn="base" hangingPunct="0">
              <a:spcBef>
                <a:spcPct val="0"/>
              </a:spcBef>
              <a:spcAft>
                <a:spcPct val="0"/>
              </a:spcAft>
              <a:defRPr sz="2300">
                <a:solidFill>
                  <a:schemeClr val="tx1"/>
                </a:solidFill>
                <a:latin typeface="Arial" charset="0"/>
                <a:ea typeface="ＭＳ Ｐゴシック" pitchFamily="34" charset="-128"/>
              </a:defRPr>
            </a:lvl8pPr>
            <a:lvl9pPr marL="3763396" indent="-221376" defTabSz="910102" eaLnBrk="0" fontAlgn="base" hangingPunct="0">
              <a:spcBef>
                <a:spcPct val="0"/>
              </a:spcBef>
              <a:spcAft>
                <a:spcPct val="0"/>
              </a:spcAft>
              <a:defRPr sz="2300">
                <a:solidFill>
                  <a:schemeClr val="tx1"/>
                </a:solidFill>
                <a:latin typeface="Arial" charset="0"/>
                <a:ea typeface="ＭＳ Ｐゴシック" pitchFamily="34" charset="-128"/>
              </a:defRPr>
            </a:lvl9pPr>
          </a:lstStyle>
          <a:p>
            <a:pPr eaLnBrk="1" hangingPunct="1"/>
            <a:fld id="{A9C67431-0A6D-49D1-A0BA-E1EE37698E86}" type="slidenum">
              <a:rPr lang="en-US" sz="1200"/>
              <a:pPr eaLnBrk="1" hangingPunct="1"/>
              <a:t>5</a:t>
            </a:fld>
            <a:endParaRPr lang="en-US" sz="1200"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buFontTx/>
              <a:buNone/>
            </a:pPr>
            <a:r>
              <a:rPr lang="en-US" dirty="0" smtClean="0"/>
              <a:t>Drought results in billions of dollars in economic losses annually for many sectors (agriculture, energy, municipal use, forestry, etc.)</a:t>
            </a:r>
          </a:p>
        </p:txBody>
      </p:sp>
      <p:sp>
        <p:nvSpPr>
          <p:cNvPr id="276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0102" eaLnBrk="0" hangingPunct="0">
              <a:defRPr sz="2300">
                <a:solidFill>
                  <a:schemeClr val="tx1"/>
                </a:solidFill>
                <a:latin typeface="Arial" charset="0"/>
                <a:ea typeface="ＭＳ Ｐゴシック" pitchFamily="34" charset="-128"/>
              </a:defRPr>
            </a:lvl1pPr>
            <a:lvl2pPr marL="719473" indent="-276720" defTabSz="910102" eaLnBrk="0" hangingPunct="0">
              <a:defRPr sz="2300">
                <a:solidFill>
                  <a:schemeClr val="tx1"/>
                </a:solidFill>
                <a:latin typeface="Arial" charset="0"/>
                <a:ea typeface="ＭＳ Ｐゴシック" pitchFamily="34" charset="-128"/>
              </a:defRPr>
            </a:lvl2pPr>
            <a:lvl3pPr marL="1106881" indent="-221376" defTabSz="910102" eaLnBrk="0" hangingPunct="0">
              <a:defRPr sz="2300">
                <a:solidFill>
                  <a:schemeClr val="tx1"/>
                </a:solidFill>
                <a:latin typeface="Arial" charset="0"/>
                <a:ea typeface="ＭＳ Ｐゴシック" pitchFamily="34" charset="-128"/>
              </a:defRPr>
            </a:lvl3pPr>
            <a:lvl4pPr marL="1549634" indent="-221376" defTabSz="910102" eaLnBrk="0" hangingPunct="0">
              <a:defRPr sz="2300">
                <a:solidFill>
                  <a:schemeClr val="tx1"/>
                </a:solidFill>
                <a:latin typeface="Arial" charset="0"/>
                <a:ea typeface="ＭＳ Ｐゴシック" pitchFamily="34" charset="-128"/>
              </a:defRPr>
            </a:lvl4pPr>
            <a:lvl5pPr marL="1992386" indent="-221376" defTabSz="910102" eaLnBrk="0" hangingPunct="0">
              <a:defRPr sz="2300">
                <a:solidFill>
                  <a:schemeClr val="tx1"/>
                </a:solidFill>
                <a:latin typeface="Arial" charset="0"/>
                <a:ea typeface="ＭＳ Ｐゴシック" pitchFamily="34" charset="-128"/>
              </a:defRPr>
            </a:lvl5pPr>
            <a:lvl6pPr marL="2435139" indent="-221376" defTabSz="910102" eaLnBrk="0" fontAlgn="base" hangingPunct="0">
              <a:spcBef>
                <a:spcPct val="0"/>
              </a:spcBef>
              <a:spcAft>
                <a:spcPct val="0"/>
              </a:spcAft>
              <a:defRPr sz="2300">
                <a:solidFill>
                  <a:schemeClr val="tx1"/>
                </a:solidFill>
                <a:latin typeface="Arial" charset="0"/>
                <a:ea typeface="ＭＳ Ｐゴシック" pitchFamily="34" charset="-128"/>
              </a:defRPr>
            </a:lvl6pPr>
            <a:lvl7pPr marL="2877891" indent="-221376" defTabSz="910102" eaLnBrk="0" fontAlgn="base" hangingPunct="0">
              <a:spcBef>
                <a:spcPct val="0"/>
              </a:spcBef>
              <a:spcAft>
                <a:spcPct val="0"/>
              </a:spcAft>
              <a:defRPr sz="2300">
                <a:solidFill>
                  <a:schemeClr val="tx1"/>
                </a:solidFill>
                <a:latin typeface="Arial" charset="0"/>
                <a:ea typeface="ＭＳ Ｐゴシック" pitchFamily="34" charset="-128"/>
              </a:defRPr>
            </a:lvl7pPr>
            <a:lvl8pPr marL="3320644" indent="-221376" defTabSz="910102" eaLnBrk="0" fontAlgn="base" hangingPunct="0">
              <a:spcBef>
                <a:spcPct val="0"/>
              </a:spcBef>
              <a:spcAft>
                <a:spcPct val="0"/>
              </a:spcAft>
              <a:defRPr sz="2300">
                <a:solidFill>
                  <a:schemeClr val="tx1"/>
                </a:solidFill>
                <a:latin typeface="Arial" charset="0"/>
                <a:ea typeface="ＭＳ Ｐゴシック" pitchFamily="34" charset="-128"/>
              </a:defRPr>
            </a:lvl8pPr>
            <a:lvl9pPr marL="3763396" indent="-221376" defTabSz="910102" eaLnBrk="0" fontAlgn="base" hangingPunct="0">
              <a:spcBef>
                <a:spcPct val="0"/>
              </a:spcBef>
              <a:spcAft>
                <a:spcPct val="0"/>
              </a:spcAft>
              <a:defRPr sz="2300">
                <a:solidFill>
                  <a:schemeClr val="tx1"/>
                </a:solidFill>
                <a:latin typeface="Arial" charset="0"/>
                <a:ea typeface="ＭＳ Ｐゴシック" pitchFamily="34" charset="-128"/>
              </a:defRPr>
            </a:lvl9pPr>
          </a:lstStyle>
          <a:p>
            <a:pPr eaLnBrk="1" hangingPunct="1"/>
            <a:fld id="{A9C67431-0A6D-49D1-A0BA-E1EE37698E86}" type="slidenum">
              <a:rPr lang="en-US" sz="1200"/>
              <a:pPr eaLnBrk="1" hangingPunct="1"/>
              <a:t>6</a:t>
            </a:fld>
            <a:endParaRPr lang="en-US" sz="1200"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lstStyle/>
          <a:p>
            <a:r>
              <a:rPr lang="en-US" b="1" dirty="0" smtClean="0">
                <a:latin typeface="+mn-lt"/>
              </a:rPr>
              <a:t>Maritime Commerce: </a:t>
            </a:r>
            <a:r>
              <a:rPr lang="en-US" dirty="0" smtClean="0">
                <a:latin typeface="+mn-lt"/>
              </a:rPr>
              <a:t>NOAA’s nautical charts function like road maps for navigators, portraying dangerous depths and obstructions that could cause a wreck or ship grounding. NOAA’s tides and currents information and highly accurate positioning help keep the marine transportation system operating safely and efficiently.</a:t>
            </a:r>
          </a:p>
          <a:p>
            <a:r>
              <a:rPr lang="en-US" dirty="0" smtClean="0">
                <a:latin typeface="+mn-lt"/>
              </a:rPr>
              <a:t>When accidents or natural disasters block or close our waterways for safety reasons, NOAA is there to help. Special navigation teams respond quickly to survey harbors and channels for sunken vessels, obstructions, and alternate routes for military and commercial ships. </a:t>
            </a:r>
          </a:p>
          <a:p>
            <a:endParaRPr lang="en-US" dirty="0" smtClean="0">
              <a:latin typeface="+mn-lt"/>
            </a:endParaRPr>
          </a:p>
          <a:p>
            <a:r>
              <a:rPr lang="en-US" dirty="0" smtClean="0">
                <a:latin typeface="+mn-lt"/>
              </a:rPr>
              <a:t>Our economy — the foundation of our national security — depends on the uninterrupted flow of goods. To ensure that our marine transportation system is the world’s safest, most efficient, and environmentally sound, NOAA is a lead agency for the Committee on the Marine Transportation System — the president’s cabinet-level interagency committee. </a:t>
            </a:r>
          </a:p>
          <a:p>
            <a:endParaRPr lang="en-US" dirty="0" smtClean="0">
              <a:latin typeface="+mn-lt"/>
            </a:endParaRPr>
          </a:p>
          <a:p>
            <a:r>
              <a:rPr lang="en-US" dirty="0" smtClean="0">
                <a:latin typeface="+mn-lt"/>
              </a:rPr>
              <a:t>NOAA and its committee partners recently proposed a national strategy to improve and enhance our marine transportation system. The objective is to take steps now so that the system can grow with increased ship traffic and demand while remaining safe and efficient. </a:t>
            </a:r>
          </a:p>
          <a:p>
            <a:pPr>
              <a:defRPr/>
            </a:pPr>
            <a:endParaRPr lang="en-US" dirty="0" smtClean="0">
              <a:latin typeface="+mn-lt"/>
            </a:endParaRPr>
          </a:p>
          <a:p>
            <a:pPr>
              <a:defRPr/>
            </a:pPr>
            <a:r>
              <a:rPr lang="en-US" b="1" dirty="0" smtClean="0">
                <a:latin typeface="+mn-lt"/>
              </a:rPr>
              <a:t>Coastal Resilience: </a:t>
            </a:r>
            <a:r>
              <a:rPr lang="en-US" dirty="0" smtClean="0">
                <a:latin typeface="+mn-lt"/>
              </a:rPr>
              <a:t>April 2007’s Patriot’s Day Storm caused significant coastal erosion and millions of dollars in property damage along Massachusetts’ North Shore. In 2008, the Massachusetts Office of Coastal Zone Management (MACZM) launched </a:t>
            </a:r>
            <a:r>
              <a:rPr lang="en-US" dirty="0" err="1" smtClean="0">
                <a:latin typeface="+mn-lt"/>
              </a:rPr>
              <a:t>StormSmart</a:t>
            </a:r>
            <a:r>
              <a:rPr lang="en-US" dirty="0" smtClean="0">
                <a:latin typeface="+mn-lt"/>
              </a:rPr>
              <a:t> Coasts—a program designed to help local officials in coastal communities address the challenges arising from storms, floods, sea level rise, and climate change. The program includes training workshops, direct technical assistance, and an extensive web site with a menu of tools for successful coastal floodplain management. The </a:t>
            </a:r>
            <a:r>
              <a:rPr lang="en-US" dirty="0" err="1" smtClean="0">
                <a:latin typeface="+mn-lt"/>
              </a:rPr>
              <a:t>StormSmart</a:t>
            </a:r>
            <a:r>
              <a:rPr lang="en-US" dirty="0" smtClean="0">
                <a:latin typeface="+mn-lt"/>
              </a:rPr>
              <a:t> Coasts web site consolidates and simplifies information from around the U.S. on everything from hazard identification and mapping to legal information and funding. Fact sheets explain the tools and showcase success stories that provide real-world examples of complicated concepts.</a:t>
            </a:r>
          </a:p>
          <a:p>
            <a:pPr>
              <a:defRPr/>
            </a:pPr>
            <a:endParaRPr lang="en-US" dirty="0" smtClean="0">
              <a:latin typeface="+mn-lt"/>
            </a:endParaRPr>
          </a:p>
          <a:p>
            <a:pPr>
              <a:defRPr/>
            </a:pPr>
            <a:r>
              <a:rPr lang="en-US" dirty="0" smtClean="0">
                <a:latin typeface="+mn-lt"/>
              </a:rPr>
              <a:t>Coastal partners and customers:</a:t>
            </a:r>
          </a:p>
          <a:p>
            <a:pPr marL="348592" indent="-348592">
              <a:spcAft>
                <a:spcPts val="610"/>
              </a:spcAft>
              <a:buFont typeface="Arial" pitchFamily="34" charset="0"/>
              <a:buChar char="•"/>
              <a:defRPr/>
            </a:pPr>
            <a:r>
              <a:rPr lang="en-US" dirty="0" smtClean="0">
                <a:latin typeface="+mn-lt"/>
              </a:rPr>
              <a:t>State coastal management programs </a:t>
            </a:r>
          </a:p>
          <a:p>
            <a:pPr marL="348592" indent="-348592">
              <a:spcAft>
                <a:spcPts val="610"/>
              </a:spcAft>
              <a:buFont typeface="Arial" pitchFamily="34" charset="0"/>
              <a:buChar char="•"/>
              <a:defRPr/>
            </a:pPr>
            <a:r>
              <a:rPr lang="en-US" dirty="0" smtClean="0">
                <a:latin typeface="+mn-lt"/>
              </a:rPr>
              <a:t>Communities/local governments</a:t>
            </a:r>
          </a:p>
          <a:p>
            <a:pPr marL="348592" indent="-348592">
              <a:spcAft>
                <a:spcPts val="610"/>
              </a:spcAft>
              <a:buFont typeface="Arial" pitchFamily="34" charset="0"/>
              <a:buChar char="•"/>
              <a:defRPr/>
            </a:pPr>
            <a:r>
              <a:rPr lang="en-US" dirty="0" smtClean="0">
                <a:latin typeface="+mn-lt"/>
              </a:rPr>
              <a:t>Land use planners</a:t>
            </a:r>
          </a:p>
          <a:p>
            <a:pPr marL="348592" indent="-348592">
              <a:spcAft>
                <a:spcPts val="610"/>
              </a:spcAft>
              <a:buFont typeface="Arial" pitchFamily="34" charset="0"/>
              <a:buChar char="•"/>
              <a:defRPr/>
            </a:pPr>
            <a:r>
              <a:rPr lang="en-US" dirty="0" smtClean="0">
                <a:latin typeface="+mn-lt"/>
              </a:rPr>
              <a:t>Natural resource managers</a:t>
            </a:r>
          </a:p>
          <a:p>
            <a:pPr marL="348592" indent="-348592">
              <a:spcAft>
                <a:spcPts val="610"/>
              </a:spcAft>
              <a:buFont typeface="Arial" pitchFamily="34" charset="0"/>
              <a:buChar char="•"/>
              <a:defRPr/>
            </a:pPr>
            <a:r>
              <a:rPr lang="en-US" dirty="0" smtClean="0">
                <a:latin typeface="+mn-lt"/>
              </a:rPr>
              <a:t>Policy-makers</a:t>
            </a:r>
          </a:p>
          <a:p>
            <a:pPr marL="348592" indent="-348592">
              <a:spcAft>
                <a:spcPts val="610"/>
              </a:spcAft>
              <a:buFont typeface="Arial" pitchFamily="34" charset="0"/>
              <a:buChar char="•"/>
              <a:defRPr/>
            </a:pPr>
            <a:r>
              <a:rPr lang="en-US" dirty="0" smtClean="0">
                <a:latin typeface="+mn-lt"/>
              </a:rPr>
              <a:t>Other Federal agencies</a:t>
            </a:r>
          </a:p>
          <a:p>
            <a:pPr>
              <a:defRPr/>
            </a:pPr>
            <a:endParaRPr lang="en-US" dirty="0">
              <a:latin typeface="+mn-lt"/>
            </a:endParaRPr>
          </a:p>
        </p:txBody>
      </p:sp>
      <p:sp>
        <p:nvSpPr>
          <p:cNvPr id="30724" name="Date Placeholder 3"/>
          <p:cNvSpPr>
            <a:spLocks noGrp="1"/>
          </p:cNvSpPr>
          <p:nvPr>
            <p:ph type="dt" sz="quarter"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Calibri" pitchFamily="34" charset="0"/>
              </a:defRPr>
            </a:lvl1pPr>
            <a:lvl2pPr marL="755283" indent="-290493">
              <a:defRPr>
                <a:solidFill>
                  <a:schemeClr val="tx1"/>
                </a:solidFill>
                <a:latin typeface="Calibri" pitchFamily="34" charset="0"/>
              </a:defRPr>
            </a:lvl2pPr>
            <a:lvl3pPr marL="1161974" indent="-232395">
              <a:defRPr>
                <a:solidFill>
                  <a:schemeClr val="tx1"/>
                </a:solidFill>
                <a:latin typeface="Calibri" pitchFamily="34" charset="0"/>
              </a:defRPr>
            </a:lvl3pPr>
            <a:lvl4pPr marL="1626763" indent="-232395">
              <a:defRPr>
                <a:solidFill>
                  <a:schemeClr val="tx1"/>
                </a:solidFill>
                <a:latin typeface="Calibri" pitchFamily="34" charset="0"/>
              </a:defRPr>
            </a:lvl4pPr>
            <a:lvl5pPr marL="2091553" indent="-232395">
              <a:defRPr>
                <a:solidFill>
                  <a:schemeClr val="tx1"/>
                </a:solidFill>
                <a:latin typeface="Calibri" pitchFamily="34" charset="0"/>
              </a:defRPr>
            </a:lvl5pPr>
            <a:lvl6pPr marL="2556342" indent="-232395" fontAlgn="base">
              <a:spcBef>
                <a:spcPct val="0"/>
              </a:spcBef>
              <a:spcAft>
                <a:spcPct val="0"/>
              </a:spcAft>
              <a:defRPr>
                <a:solidFill>
                  <a:schemeClr val="tx1"/>
                </a:solidFill>
                <a:latin typeface="Calibri" pitchFamily="34" charset="0"/>
              </a:defRPr>
            </a:lvl6pPr>
            <a:lvl7pPr marL="3021132" indent="-232395" fontAlgn="base">
              <a:spcBef>
                <a:spcPct val="0"/>
              </a:spcBef>
              <a:spcAft>
                <a:spcPct val="0"/>
              </a:spcAft>
              <a:defRPr>
                <a:solidFill>
                  <a:schemeClr val="tx1"/>
                </a:solidFill>
                <a:latin typeface="Calibri" pitchFamily="34" charset="0"/>
              </a:defRPr>
            </a:lvl7pPr>
            <a:lvl8pPr marL="3485921" indent="-232395" fontAlgn="base">
              <a:spcBef>
                <a:spcPct val="0"/>
              </a:spcBef>
              <a:spcAft>
                <a:spcPct val="0"/>
              </a:spcAft>
              <a:defRPr>
                <a:solidFill>
                  <a:schemeClr val="tx1"/>
                </a:solidFill>
                <a:latin typeface="Calibri" pitchFamily="34" charset="0"/>
              </a:defRPr>
            </a:lvl8pPr>
            <a:lvl9pPr marL="3950711" indent="-232395"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endParaRPr lang="en-US" smtClean="0"/>
          </a:p>
        </p:txBody>
      </p:sp>
      <p:sp>
        <p:nvSpPr>
          <p:cNvPr id="30725" name="Footer Placeholder 4"/>
          <p:cNvSpPr>
            <a:spLocks noGrp="1"/>
          </p:cNvSpPr>
          <p:nvPr>
            <p:ph type="ftr" sz="quarter" idx="4"/>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55283" indent="-290493">
              <a:defRPr>
                <a:solidFill>
                  <a:schemeClr val="tx1"/>
                </a:solidFill>
                <a:latin typeface="Calibri" pitchFamily="34" charset="0"/>
              </a:defRPr>
            </a:lvl2pPr>
            <a:lvl3pPr marL="1161974" indent="-232395">
              <a:defRPr>
                <a:solidFill>
                  <a:schemeClr val="tx1"/>
                </a:solidFill>
                <a:latin typeface="Calibri" pitchFamily="34" charset="0"/>
              </a:defRPr>
            </a:lvl3pPr>
            <a:lvl4pPr marL="1626763" indent="-232395">
              <a:defRPr>
                <a:solidFill>
                  <a:schemeClr val="tx1"/>
                </a:solidFill>
                <a:latin typeface="Calibri" pitchFamily="34" charset="0"/>
              </a:defRPr>
            </a:lvl4pPr>
            <a:lvl5pPr marL="2091553" indent="-232395">
              <a:defRPr>
                <a:solidFill>
                  <a:schemeClr val="tx1"/>
                </a:solidFill>
                <a:latin typeface="Calibri" pitchFamily="34" charset="0"/>
              </a:defRPr>
            </a:lvl5pPr>
            <a:lvl6pPr marL="2556342" indent="-232395" fontAlgn="base">
              <a:spcBef>
                <a:spcPct val="0"/>
              </a:spcBef>
              <a:spcAft>
                <a:spcPct val="0"/>
              </a:spcAft>
              <a:defRPr>
                <a:solidFill>
                  <a:schemeClr val="tx1"/>
                </a:solidFill>
                <a:latin typeface="Calibri" pitchFamily="34" charset="0"/>
              </a:defRPr>
            </a:lvl6pPr>
            <a:lvl7pPr marL="3021132" indent="-232395" fontAlgn="base">
              <a:spcBef>
                <a:spcPct val="0"/>
              </a:spcBef>
              <a:spcAft>
                <a:spcPct val="0"/>
              </a:spcAft>
              <a:defRPr>
                <a:solidFill>
                  <a:schemeClr val="tx1"/>
                </a:solidFill>
                <a:latin typeface="Calibri" pitchFamily="34" charset="0"/>
              </a:defRPr>
            </a:lvl7pPr>
            <a:lvl8pPr marL="3485921" indent="-232395" fontAlgn="base">
              <a:spcBef>
                <a:spcPct val="0"/>
              </a:spcBef>
              <a:spcAft>
                <a:spcPct val="0"/>
              </a:spcAft>
              <a:defRPr>
                <a:solidFill>
                  <a:schemeClr val="tx1"/>
                </a:solidFill>
                <a:latin typeface="Calibri" pitchFamily="34" charset="0"/>
              </a:defRPr>
            </a:lvl8pPr>
            <a:lvl9pPr marL="3950711" indent="-232395"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r>
              <a:rPr lang="en-US" smtClean="0"/>
              <a:t>DRAFT - NOAA's Climate Adaptation Team</a:t>
            </a:r>
          </a:p>
        </p:txBody>
      </p:sp>
      <p:sp>
        <p:nvSpPr>
          <p:cNvPr id="30726" name="Slide Number Placeholder 5"/>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55283" indent="-290493">
              <a:defRPr>
                <a:solidFill>
                  <a:schemeClr val="tx1"/>
                </a:solidFill>
                <a:latin typeface="Calibri" pitchFamily="34" charset="0"/>
              </a:defRPr>
            </a:lvl2pPr>
            <a:lvl3pPr marL="1161974" indent="-232395">
              <a:defRPr>
                <a:solidFill>
                  <a:schemeClr val="tx1"/>
                </a:solidFill>
                <a:latin typeface="Calibri" pitchFamily="34" charset="0"/>
              </a:defRPr>
            </a:lvl3pPr>
            <a:lvl4pPr marL="1626763" indent="-232395">
              <a:defRPr>
                <a:solidFill>
                  <a:schemeClr val="tx1"/>
                </a:solidFill>
                <a:latin typeface="Calibri" pitchFamily="34" charset="0"/>
              </a:defRPr>
            </a:lvl4pPr>
            <a:lvl5pPr marL="2091553" indent="-232395">
              <a:defRPr>
                <a:solidFill>
                  <a:schemeClr val="tx1"/>
                </a:solidFill>
                <a:latin typeface="Calibri" pitchFamily="34" charset="0"/>
              </a:defRPr>
            </a:lvl5pPr>
            <a:lvl6pPr marL="2556342" indent="-232395" fontAlgn="base">
              <a:spcBef>
                <a:spcPct val="0"/>
              </a:spcBef>
              <a:spcAft>
                <a:spcPct val="0"/>
              </a:spcAft>
              <a:defRPr>
                <a:solidFill>
                  <a:schemeClr val="tx1"/>
                </a:solidFill>
                <a:latin typeface="Calibri" pitchFamily="34" charset="0"/>
              </a:defRPr>
            </a:lvl6pPr>
            <a:lvl7pPr marL="3021132" indent="-232395" fontAlgn="base">
              <a:spcBef>
                <a:spcPct val="0"/>
              </a:spcBef>
              <a:spcAft>
                <a:spcPct val="0"/>
              </a:spcAft>
              <a:defRPr>
                <a:solidFill>
                  <a:schemeClr val="tx1"/>
                </a:solidFill>
                <a:latin typeface="Calibri" pitchFamily="34" charset="0"/>
              </a:defRPr>
            </a:lvl7pPr>
            <a:lvl8pPr marL="3485921" indent="-232395" fontAlgn="base">
              <a:spcBef>
                <a:spcPct val="0"/>
              </a:spcBef>
              <a:spcAft>
                <a:spcPct val="0"/>
              </a:spcAft>
              <a:defRPr>
                <a:solidFill>
                  <a:schemeClr val="tx1"/>
                </a:solidFill>
                <a:latin typeface="Calibri" pitchFamily="34" charset="0"/>
              </a:defRPr>
            </a:lvl8pPr>
            <a:lvl9pPr marL="3950711" indent="-232395"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3A8BF22C-2FB6-4531-8788-7802A44A85E3}" type="slidenum">
              <a:rPr lang="en-US" smtClean="0"/>
              <a:pPr fontAlgn="base">
                <a:spcBef>
                  <a:spcPct val="0"/>
                </a:spcBef>
                <a:spcAft>
                  <a:spcPct val="0"/>
                </a:spcAft>
                <a:defRPr/>
              </a:pPr>
              <a:t>7</a:t>
            </a:fld>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fontAlgn="auto">
              <a:spcBef>
                <a:spcPts val="0"/>
              </a:spcBef>
              <a:spcAft>
                <a:spcPts val="0"/>
              </a:spcAft>
              <a:defRPr/>
            </a:pPr>
            <a:r>
              <a:rPr lang="en-US" dirty="0" smtClean="0">
                <a:latin typeface="+mn-lt"/>
              </a:rPr>
              <a:t>Coastal partners and customers:</a:t>
            </a:r>
          </a:p>
          <a:p>
            <a:pPr marL="348592" indent="-348592" fontAlgn="auto">
              <a:spcBef>
                <a:spcPts val="0"/>
              </a:spcBef>
              <a:spcAft>
                <a:spcPts val="610"/>
              </a:spcAft>
              <a:buFont typeface="Arial" pitchFamily="34" charset="0"/>
              <a:buChar char="•"/>
              <a:defRPr/>
            </a:pPr>
            <a:r>
              <a:rPr lang="en-US" dirty="0" smtClean="0">
                <a:latin typeface="+mn-lt"/>
              </a:rPr>
              <a:t>State coastal management programs </a:t>
            </a:r>
          </a:p>
          <a:p>
            <a:pPr marL="348592" indent="-348592" fontAlgn="auto">
              <a:spcBef>
                <a:spcPts val="0"/>
              </a:spcBef>
              <a:spcAft>
                <a:spcPts val="610"/>
              </a:spcAft>
              <a:buFont typeface="Arial" pitchFamily="34" charset="0"/>
              <a:buChar char="•"/>
              <a:defRPr/>
            </a:pPr>
            <a:r>
              <a:rPr lang="en-US" dirty="0" smtClean="0">
                <a:latin typeface="+mn-lt"/>
              </a:rPr>
              <a:t>Communities/local governments</a:t>
            </a:r>
          </a:p>
          <a:p>
            <a:pPr marL="348592" indent="-348592" fontAlgn="auto">
              <a:spcBef>
                <a:spcPts val="0"/>
              </a:spcBef>
              <a:spcAft>
                <a:spcPts val="610"/>
              </a:spcAft>
              <a:buFont typeface="Arial" pitchFamily="34" charset="0"/>
              <a:buChar char="•"/>
              <a:defRPr/>
            </a:pPr>
            <a:r>
              <a:rPr lang="en-US" dirty="0" smtClean="0">
                <a:latin typeface="+mn-lt"/>
              </a:rPr>
              <a:t>Land use planners</a:t>
            </a:r>
          </a:p>
          <a:p>
            <a:pPr marL="348592" indent="-348592" fontAlgn="auto">
              <a:spcBef>
                <a:spcPts val="0"/>
              </a:spcBef>
              <a:spcAft>
                <a:spcPts val="610"/>
              </a:spcAft>
              <a:buFont typeface="Arial" pitchFamily="34" charset="0"/>
              <a:buChar char="•"/>
              <a:defRPr/>
            </a:pPr>
            <a:r>
              <a:rPr lang="en-US" dirty="0" smtClean="0">
                <a:latin typeface="+mn-lt"/>
              </a:rPr>
              <a:t>Natural resource managers</a:t>
            </a:r>
          </a:p>
          <a:p>
            <a:pPr marL="348592" indent="-348592" fontAlgn="auto">
              <a:spcBef>
                <a:spcPts val="0"/>
              </a:spcBef>
              <a:spcAft>
                <a:spcPts val="610"/>
              </a:spcAft>
              <a:buFont typeface="Arial" pitchFamily="34" charset="0"/>
              <a:buChar char="•"/>
              <a:defRPr/>
            </a:pPr>
            <a:r>
              <a:rPr lang="en-US" dirty="0" smtClean="0">
                <a:latin typeface="+mn-lt"/>
              </a:rPr>
              <a:t>Policy-makers</a:t>
            </a:r>
          </a:p>
          <a:p>
            <a:pPr marL="348592" indent="-348592" fontAlgn="auto">
              <a:spcBef>
                <a:spcPts val="0"/>
              </a:spcBef>
              <a:spcAft>
                <a:spcPts val="610"/>
              </a:spcAft>
              <a:buFont typeface="Arial" pitchFamily="34" charset="0"/>
              <a:buChar char="•"/>
              <a:defRPr/>
            </a:pPr>
            <a:r>
              <a:rPr lang="en-US" dirty="0" smtClean="0">
                <a:latin typeface="+mn-lt"/>
              </a:rPr>
              <a:t>Other Federal agencies</a:t>
            </a:r>
          </a:p>
          <a:p>
            <a:pPr fontAlgn="auto">
              <a:spcBef>
                <a:spcPts val="0"/>
              </a:spcBef>
              <a:spcAft>
                <a:spcPts val="0"/>
              </a:spcAft>
              <a:defRPr/>
            </a:pPr>
            <a:endParaRPr lang="en-US" dirty="0">
              <a:latin typeface="+mn-lt"/>
            </a:endParaRPr>
          </a:p>
        </p:txBody>
      </p:sp>
      <p:sp>
        <p:nvSpPr>
          <p:cNvPr id="30724" name="Date Placeholder 3"/>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endParaRPr lang="en-US"/>
          </a:p>
        </p:txBody>
      </p:sp>
      <p:sp>
        <p:nvSpPr>
          <p:cNvPr id="30725" name="Footer Placeholder 4"/>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r>
              <a:rPr lang="en-US" smtClean="0"/>
              <a:t>DRAFT - NOAA's Climate Adaptation Team</a:t>
            </a:r>
          </a:p>
        </p:txBody>
      </p:sp>
      <p:sp>
        <p:nvSpPr>
          <p:cNvPr id="30726" name="Slide Number Placeholder 5"/>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A816C9BF-164C-4BD2-9810-8E6DDEF09AEC}" type="slidenum">
              <a:rPr lang="en-US"/>
              <a:pPr fontAlgn="base">
                <a:spcBef>
                  <a:spcPct val="0"/>
                </a:spcBef>
                <a:spcAft>
                  <a:spcPct val="0"/>
                </a:spcAft>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smtClean="0"/>
          </a:p>
          <a:p>
            <a:pPr>
              <a:spcBef>
                <a:spcPct val="0"/>
              </a:spcBef>
            </a:pPr>
            <a:endParaRPr lang="en-US" smtClean="0"/>
          </a:p>
        </p:txBody>
      </p:sp>
      <p:sp>
        <p:nvSpPr>
          <p:cNvPr id="31748" name="Date Placeholder 3"/>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endParaRPr lang="en-US"/>
          </a:p>
        </p:txBody>
      </p:sp>
      <p:sp>
        <p:nvSpPr>
          <p:cNvPr id="31749" name="Footer Placeholder 4"/>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r>
              <a:rPr lang="en-US" smtClean="0"/>
              <a:t>DRAFT - NOAA's Climate Adaptation Team</a:t>
            </a:r>
          </a:p>
        </p:txBody>
      </p:sp>
      <p:sp>
        <p:nvSpPr>
          <p:cNvPr id="31750" name="Slide Number Placeholder 5"/>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BA644370-F114-4C76-BCB4-462FF10A6AFB}" type="slidenum">
              <a:rPr lang="en-US"/>
              <a:pPr fontAlgn="base">
                <a:spcBef>
                  <a:spcPct val="0"/>
                </a:spcBef>
                <a:spcAft>
                  <a:spcPct val="0"/>
                </a:spcAft>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1B2DA05-4B23-44FE-8EAF-DDA369BF0EF2}" type="datetimeFigureOut">
              <a:rPr lang="en-US" smtClean="0"/>
              <a:pPr/>
              <a:t>3/5/2013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DEAA4C-4918-4B52-8C82-9CA3FA7525D3}" type="slidenum">
              <a:rPr lang="en-US" smtClean="0"/>
              <a:pPr/>
              <a:t>‹#›</a:t>
            </a:fld>
            <a:endParaRPr lang="en-US"/>
          </a:p>
        </p:txBody>
      </p:sp>
    </p:spTree>
    <p:extLst>
      <p:ext uri="{BB962C8B-B14F-4D97-AF65-F5344CB8AC3E}">
        <p14:creationId xmlns:p14="http://schemas.microsoft.com/office/powerpoint/2010/main" val="21374793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1B2DA05-4B23-44FE-8EAF-DDA369BF0EF2}" type="datetimeFigureOut">
              <a:rPr lang="en-US" smtClean="0"/>
              <a:pPr/>
              <a:t>3/5/2013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DEAA4C-4918-4B52-8C82-9CA3FA7525D3}" type="slidenum">
              <a:rPr lang="en-US" smtClean="0"/>
              <a:pPr/>
              <a:t>‹#›</a:t>
            </a:fld>
            <a:endParaRPr lang="en-US"/>
          </a:p>
        </p:txBody>
      </p:sp>
    </p:spTree>
    <p:extLst>
      <p:ext uri="{BB962C8B-B14F-4D97-AF65-F5344CB8AC3E}">
        <p14:creationId xmlns:p14="http://schemas.microsoft.com/office/powerpoint/2010/main" val="24402328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1B2DA05-4B23-44FE-8EAF-DDA369BF0EF2}" type="datetimeFigureOut">
              <a:rPr lang="en-US" smtClean="0"/>
              <a:pPr/>
              <a:t>3/5/2013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DEAA4C-4918-4B52-8C82-9CA3FA7525D3}" type="slidenum">
              <a:rPr lang="en-US" smtClean="0"/>
              <a:pPr/>
              <a:t>‹#›</a:t>
            </a:fld>
            <a:endParaRPr lang="en-US"/>
          </a:p>
        </p:txBody>
      </p:sp>
    </p:spTree>
    <p:extLst>
      <p:ext uri="{BB962C8B-B14F-4D97-AF65-F5344CB8AC3E}">
        <p14:creationId xmlns:p14="http://schemas.microsoft.com/office/powerpoint/2010/main" val="2373444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mtClean="0"/>
              <a:t>Click to edit Master title style</a:t>
            </a:r>
            <a:endParaRPr lang="en-US"/>
          </a:p>
        </p:txBody>
      </p:sp>
      <p:sp>
        <p:nvSpPr>
          <p:cNvPr id="4" name="Rectangle 3"/>
          <p:cNvSpPr>
            <a:spLocks noGrp="1" noChangeArrowheads="1"/>
          </p:cNvSpPr>
          <p:nvPr>
            <p:ph type="sldNum" sz="quarter" idx="10"/>
          </p:nvPr>
        </p:nvSpPr>
        <p:spPr>
          <a:xfrm>
            <a:off x="6934200" y="6553200"/>
            <a:ext cx="381000" cy="228600"/>
          </a:xfrm>
        </p:spPr>
        <p:txBody>
          <a:bodyPr/>
          <a:lstStyle>
            <a:lvl1pPr>
              <a:defRPr sz="1000">
                <a:latin typeface="Calibri" pitchFamily="34" charset="0"/>
              </a:defRPr>
            </a:lvl1pPr>
          </a:lstStyle>
          <a:p>
            <a:pPr>
              <a:defRPr/>
            </a:pPr>
            <a:fld id="{71C05762-A062-45AE-A89C-6F41FC4418FB}" type="slidenum">
              <a:rPr lang="en-US"/>
              <a:pPr>
                <a:defRPr/>
              </a:pPr>
              <a:t>‹#›</a:t>
            </a:fld>
            <a:endParaRPr lang="en-US" dirty="0"/>
          </a:p>
        </p:txBody>
      </p:sp>
    </p:spTree>
    <p:extLst>
      <p:ext uri="{BB962C8B-B14F-4D97-AF65-F5344CB8AC3E}">
        <p14:creationId xmlns:p14="http://schemas.microsoft.com/office/powerpoint/2010/main" val="7906507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
        <p:nvSpPr>
          <p:cNvPr id="2" name="Rectangle 1"/>
          <p:cNvSpPr>
            <a:spLocks noGrp="1" noChangeArrowheads="1"/>
          </p:cNvSpPr>
          <p:nvPr>
            <p:ph type="sldNum" sz="quarter" idx="10"/>
          </p:nvPr>
        </p:nvSpPr>
        <p:spPr>
          <a:xfrm>
            <a:off x="6934200" y="6553200"/>
            <a:ext cx="381000" cy="228600"/>
          </a:xfrm>
        </p:spPr>
        <p:txBody>
          <a:bodyPr rtlCol="0"/>
          <a:lstStyle>
            <a:lvl1pPr>
              <a:defRPr sz="1000">
                <a:solidFill>
                  <a:schemeClr val="tx1">
                    <a:tint val="75000"/>
                  </a:schemeClr>
                </a:solidFill>
                <a:latin typeface="Calibri" pitchFamily="34" charset="0"/>
                <a:ea typeface="ＭＳ Ｐゴシック" pitchFamily="34" charset="-128"/>
                <a:cs typeface="Arial" charset="0"/>
              </a:defRPr>
            </a:lvl1pPr>
          </a:lstStyle>
          <a:p>
            <a:pPr>
              <a:defRPr/>
            </a:pPr>
            <a:fld id="{82E0B880-DAD4-4801-B2E9-73C4D66EB341}" type="slidenum">
              <a:rPr lang="en-US"/>
              <a:pPr>
                <a:defRPr/>
              </a:pPr>
              <a:t>‹#›</a:t>
            </a:fld>
            <a:endParaRPr lang="en-US" dirty="0"/>
          </a:p>
        </p:txBody>
      </p:sp>
    </p:spTree>
    <p:extLst>
      <p:ext uri="{BB962C8B-B14F-4D97-AF65-F5344CB8AC3E}">
        <p14:creationId xmlns:p14="http://schemas.microsoft.com/office/powerpoint/2010/main" val="34276400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5_Title Slide">
    <p:spTree>
      <p:nvGrpSpPr>
        <p:cNvPr id="1" name=""/>
        <p:cNvGrpSpPr/>
        <p:nvPr/>
      </p:nvGrpSpPr>
      <p:grpSpPr>
        <a:xfrm>
          <a:off x="0" y="0"/>
          <a:ext cx="0" cy="0"/>
          <a:chOff x="0" y="0"/>
          <a:chExt cx="0" cy="0"/>
        </a:xfrm>
      </p:grpSpPr>
      <p:sp>
        <p:nvSpPr>
          <p:cNvPr id="2" name="Rectangle 1"/>
          <p:cNvSpPr>
            <a:spLocks noGrp="1" noChangeArrowheads="1"/>
          </p:cNvSpPr>
          <p:nvPr>
            <p:ph type="sldNum" sz="quarter" idx="10"/>
          </p:nvPr>
        </p:nvSpPr>
        <p:spPr>
          <a:xfrm>
            <a:off x="6934200" y="6553200"/>
            <a:ext cx="381000" cy="228600"/>
          </a:xfrm>
        </p:spPr>
        <p:txBody>
          <a:bodyPr rtlCol="0"/>
          <a:lstStyle>
            <a:lvl1pPr>
              <a:defRPr sz="1000">
                <a:solidFill>
                  <a:schemeClr val="tx1">
                    <a:tint val="75000"/>
                  </a:schemeClr>
                </a:solidFill>
                <a:latin typeface="Calibri" pitchFamily="34" charset="0"/>
                <a:ea typeface="ＭＳ Ｐゴシック" pitchFamily="34" charset="-128"/>
                <a:cs typeface="Arial" charset="0"/>
              </a:defRPr>
            </a:lvl1pPr>
          </a:lstStyle>
          <a:p>
            <a:pPr>
              <a:defRPr/>
            </a:pPr>
            <a:fld id="{82E0B880-DAD4-4801-B2E9-73C4D66EB341}" type="slidenum">
              <a:rPr lang="en-US"/>
              <a:pPr>
                <a:defRPr/>
              </a:pPr>
              <a:t>‹#›</a:t>
            </a:fld>
            <a:endParaRPr lang="en-US" dirty="0"/>
          </a:p>
        </p:txBody>
      </p:sp>
    </p:spTree>
    <p:extLst>
      <p:ext uri="{BB962C8B-B14F-4D97-AF65-F5344CB8AC3E}">
        <p14:creationId xmlns:p14="http://schemas.microsoft.com/office/powerpoint/2010/main" val="15617909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a:xfrm>
            <a:off x="7010400" y="6492875"/>
            <a:ext cx="1905000" cy="365125"/>
          </a:xfrm>
          <a:prstGeom prst="rect">
            <a:avLst/>
          </a:prstGeom>
        </p:spPr>
        <p:txBody>
          <a:bodyPr/>
          <a:lstStyle>
            <a:lvl1pPr algn="r">
              <a:defRPr sz="1200">
                <a:solidFill>
                  <a:prstClr val="black">
                    <a:tint val="75000"/>
                  </a:prstClr>
                </a:solidFill>
                <a:latin typeface="+mj-lt"/>
                <a:ea typeface="ＭＳ Ｐゴシック" pitchFamily="-106" charset="-128"/>
                <a:cs typeface="+mn-cs"/>
              </a:defRPr>
            </a:lvl1pPr>
          </a:lstStyle>
          <a:p>
            <a:pPr fontAlgn="base">
              <a:spcBef>
                <a:spcPct val="0"/>
              </a:spcBef>
              <a:spcAft>
                <a:spcPct val="0"/>
              </a:spcAft>
              <a:defRPr/>
            </a:pPr>
            <a:fld id="{71473307-80B1-431E-B59A-BCEB08D6D125}"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1624648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Footer Placeholder 4"/>
          <p:cNvSpPr>
            <a:spLocks noGrp="1"/>
          </p:cNvSpPr>
          <p:nvPr>
            <p:ph type="ftr" sz="quarter" idx="10"/>
          </p:nvPr>
        </p:nvSpPr>
        <p:spPr>
          <a:xfrm>
            <a:off x="457200" y="6356350"/>
            <a:ext cx="5562600" cy="365125"/>
          </a:xfrm>
          <a:prstGeom prst="rect">
            <a:avLst/>
          </a:prstGeom>
        </p:spPr>
        <p:txBody>
          <a:bodyPr/>
          <a:lstStyle>
            <a:lvl1pPr>
              <a:defRPr sz="1200" dirty="0" smtClean="0">
                <a:solidFill>
                  <a:schemeClr val="bg1">
                    <a:lumMod val="50000"/>
                  </a:schemeClr>
                </a:solidFill>
                <a:ea typeface="ＭＳ Ｐゴシック"/>
                <a:cs typeface="ＭＳ Ｐゴシック"/>
              </a:defRPr>
            </a:lvl1pPr>
          </a:lstStyle>
          <a:p>
            <a:pPr fontAlgn="base">
              <a:spcBef>
                <a:spcPct val="0"/>
              </a:spcBef>
              <a:spcAft>
                <a:spcPct val="0"/>
              </a:spcAft>
              <a:defRPr/>
            </a:pPr>
            <a:r>
              <a:rPr lang="en-US">
                <a:solidFill>
                  <a:prstClr val="white">
                    <a:lumMod val="50000"/>
                  </a:prstClr>
                </a:solidFill>
                <a:latin typeface="Arial" pitchFamily="34" charset="0"/>
              </a:rPr>
              <a:t>November 30, 2010</a:t>
            </a:r>
          </a:p>
        </p:txBody>
      </p:sp>
      <p:sp>
        <p:nvSpPr>
          <p:cNvPr id="5" name="Slide Number Placeholder 5"/>
          <p:cNvSpPr>
            <a:spLocks noGrp="1"/>
          </p:cNvSpPr>
          <p:nvPr>
            <p:ph type="sldNum" sz="quarter" idx="11"/>
          </p:nvPr>
        </p:nvSpPr>
        <p:spPr>
          <a:xfrm>
            <a:off x="7010400" y="6356350"/>
            <a:ext cx="1905000" cy="365125"/>
          </a:xfrm>
          <a:prstGeom prst="rect">
            <a:avLst/>
          </a:prstGeom>
        </p:spPr>
        <p:txBody>
          <a:bodyPr/>
          <a:lstStyle>
            <a:lvl1pPr>
              <a:defRPr>
                <a:ea typeface="ＭＳ Ｐゴシック"/>
                <a:cs typeface="ＭＳ Ｐゴシック"/>
              </a:defRPr>
            </a:lvl1pPr>
          </a:lstStyle>
          <a:p>
            <a:pPr fontAlgn="base">
              <a:spcBef>
                <a:spcPct val="0"/>
              </a:spcBef>
              <a:spcAft>
                <a:spcPct val="0"/>
              </a:spcAft>
              <a:defRPr/>
            </a:pPr>
            <a:fld id="{374B5B37-82FF-4C8E-BC74-D0196B5999B8}" type="slidenum">
              <a:rPr lang="en-US">
                <a:solidFill>
                  <a:prstClr val="black"/>
                </a:solidFill>
                <a:latin typeface="Arial" pitchFamily="34" charset="0"/>
              </a:rPr>
              <a:pPr fontAlgn="base">
                <a:spcBef>
                  <a:spcPct val="0"/>
                </a:spcBef>
                <a:spcAft>
                  <a:spcPct val="0"/>
                </a:spcAft>
                <a:defRPr/>
              </a:pPr>
              <a:t>‹#›</a:t>
            </a:fld>
            <a:endParaRPr lang="en-US">
              <a:solidFill>
                <a:prstClr val="black"/>
              </a:solidFill>
              <a:latin typeface="Arial" pitchFamily="34" charset="0"/>
            </a:endParaRPr>
          </a:p>
        </p:txBody>
      </p:sp>
    </p:spTree>
    <p:extLst>
      <p:ext uri="{BB962C8B-B14F-4D97-AF65-F5344CB8AC3E}">
        <p14:creationId xmlns:p14="http://schemas.microsoft.com/office/powerpoint/2010/main" val="634064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0"/>
          </p:nvPr>
        </p:nvSpPr>
        <p:spPr>
          <a:xfrm>
            <a:off x="457200" y="6356350"/>
            <a:ext cx="5562600" cy="365125"/>
          </a:xfrm>
          <a:prstGeom prst="rect">
            <a:avLst/>
          </a:prstGeom>
        </p:spPr>
        <p:txBody>
          <a:bodyPr/>
          <a:lstStyle>
            <a:lvl1pPr>
              <a:defRPr sz="1200" dirty="0" smtClean="0">
                <a:solidFill>
                  <a:schemeClr val="bg1">
                    <a:lumMod val="50000"/>
                  </a:schemeClr>
                </a:solidFill>
                <a:ea typeface="ＭＳ Ｐゴシック"/>
                <a:cs typeface="ＭＳ Ｐゴシック"/>
              </a:defRPr>
            </a:lvl1pPr>
          </a:lstStyle>
          <a:p>
            <a:pPr fontAlgn="base">
              <a:spcBef>
                <a:spcPct val="0"/>
              </a:spcBef>
              <a:spcAft>
                <a:spcPct val="0"/>
              </a:spcAft>
              <a:defRPr/>
            </a:pPr>
            <a:r>
              <a:rPr lang="en-US">
                <a:solidFill>
                  <a:prstClr val="white">
                    <a:lumMod val="50000"/>
                  </a:prstClr>
                </a:solidFill>
                <a:latin typeface="Arial" pitchFamily="34" charset="0"/>
              </a:rPr>
              <a:t>November 30, 2010</a:t>
            </a:r>
          </a:p>
        </p:txBody>
      </p:sp>
      <p:sp>
        <p:nvSpPr>
          <p:cNvPr id="6" name="Slide Number Placeholder 5"/>
          <p:cNvSpPr>
            <a:spLocks noGrp="1"/>
          </p:cNvSpPr>
          <p:nvPr>
            <p:ph type="sldNum" sz="quarter" idx="11"/>
          </p:nvPr>
        </p:nvSpPr>
        <p:spPr>
          <a:xfrm>
            <a:off x="7010400" y="6356350"/>
            <a:ext cx="1905000" cy="365125"/>
          </a:xfrm>
          <a:prstGeom prst="rect">
            <a:avLst/>
          </a:prstGeom>
        </p:spPr>
        <p:txBody>
          <a:bodyPr/>
          <a:lstStyle>
            <a:lvl1pPr>
              <a:defRPr>
                <a:ea typeface="ＭＳ Ｐゴシック"/>
                <a:cs typeface="ＭＳ Ｐゴシック"/>
              </a:defRPr>
            </a:lvl1pPr>
          </a:lstStyle>
          <a:p>
            <a:pPr fontAlgn="base">
              <a:spcBef>
                <a:spcPct val="0"/>
              </a:spcBef>
              <a:spcAft>
                <a:spcPct val="0"/>
              </a:spcAft>
              <a:defRPr/>
            </a:pPr>
            <a:fld id="{42812C58-99CB-403E-B018-864E3D65831A}" type="slidenum">
              <a:rPr lang="en-US">
                <a:solidFill>
                  <a:prstClr val="black"/>
                </a:solidFill>
                <a:latin typeface="Arial" pitchFamily="34" charset="0"/>
              </a:rPr>
              <a:pPr fontAlgn="base">
                <a:spcBef>
                  <a:spcPct val="0"/>
                </a:spcBef>
                <a:spcAft>
                  <a:spcPct val="0"/>
                </a:spcAft>
                <a:defRPr/>
              </a:pPr>
              <a:t>‹#›</a:t>
            </a:fld>
            <a:endParaRPr lang="en-US">
              <a:solidFill>
                <a:prstClr val="black"/>
              </a:solidFill>
              <a:latin typeface="Arial" pitchFamily="34" charset="0"/>
            </a:endParaRPr>
          </a:p>
        </p:txBody>
      </p:sp>
    </p:spTree>
    <p:extLst>
      <p:ext uri="{BB962C8B-B14F-4D97-AF65-F5344CB8AC3E}">
        <p14:creationId xmlns:p14="http://schemas.microsoft.com/office/powerpoint/2010/main" val="30433426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4"/>
          <p:cNvSpPr>
            <a:spLocks noGrp="1"/>
          </p:cNvSpPr>
          <p:nvPr>
            <p:ph type="ftr" sz="quarter" idx="10"/>
          </p:nvPr>
        </p:nvSpPr>
        <p:spPr>
          <a:xfrm>
            <a:off x="457200" y="6356350"/>
            <a:ext cx="5562600" cy="365125"/>
          </a:xfrm>
          <a:prstGeom prst="rect">
            <a:avLst/>
          </a:prstGeom>
        </p:spPr>
        <p:txBody>
          <a:bodyPr/>
          <a:lstStyle>
            <a:lvl1pPr>
              <a:defRPr smtClean="0">
                <a:solidFill>
                  <a:prstClr val="black"/>
                </a:solidFill>
                <a:ea typeface="ＭＳ Ｐゴシック"/>
                <a:cs typeface="ＭＳ Ｐゴシック"/>
              </a:defRPr>
            </a:lvl1pPr>
          </a:lstStyle>
          <a:p>
            <a:pPr fontAlgn="base">
              <a:spcBef>
                <a:spcPct val="0"/>
              </a:spcBef>
              <a:spcAft>
                <a:spcPct val="0"/>
              </a:spcAft>
              <a:defRPr/>
            </a:pPr>
            <a:r>
              <a:rPr lang="en-US">
                <a:latin typeface="Arial" pitchFamily="34" charset="0"/>
              </a:rPr>
              <a:t>November 30, 2010</a:t>
            </a:r>
          </a:p>
        </p:txBody>
      </p:sp>
      <p:sp>
        <p:nvSpPr>
          <p:cNvPr id="8" name="Slide Number Placeholder 5"/>
          <p:cNvSpPr>
            <a:spLocks noGrp="1"/>
          </p:cNvSpPr>
          <p:nvPr>
            <p:ph type="sldNum" sz="quarter" idx="11"/>
          </p:nvPr>
        </p:nvSpPr>
        <p:spPr>
          <a:xfrm>
            <a:off x="7010400" y="6356350"/>
            <a:ext cx="1905000" cy="365125"/>
          </a:xfrm>
          <a:prstGeom prst="rect">
            <a:avLst/>
          </a:prstGeom>
        </p:spPr>
        <p:txBody>
          <a:bodyPr/>
          <a:lstStyle>
            <a:lvl1pPr>
              <a:defRPr>
                <a:ea typeface="ＭＳ Ｐゴシック"/>
                <a:cs typeface="ＭＳ Ｐゴシック"/>
              </a:defRPr>
            </a:lvl1pPr>
          </a:lstStyle>
          <a:p>
            <a:pPr fontAlgn="base">
              <a:spcBef>
                <a:spcPct val="0"/>
              </a:spcBef>
              <a:spcAft>
                <a:spcPct val="0"/>
              </a:spcAft>
              <a:defRPr/>
            </a:pPr>
            <a:fld id="{AC0FDA84-504E-430A-BE05-102E5BDE8C16}" type="slidenum">
              <a:rPr lang="en-US">
                <a:solidFill>
                  <a:prstClr val="black"/>
                </a:solidFill>
                <a:latin typeface="Arial" pitchFamily="34" charset="0"/>
              </a:rPr>
              <a:pPr fontAlgn="base">
                <a:spcBef>
                  <a:spcPct val="0"/>
                </a:spcBef>
                <a:spcAft>
                  <a:spcPct val="0"/>
                </a:spcAft>
                <a:defRPr/>
              </a:pPr>
              <a:t>‹#›</a:t>
            </a:fld>
            <a:endParaRPr lang="en-US">
              <a:solidFill>
                <a:prstClr val="black"/>
              </a:solidFill>
              <a:latin typeface="Arial" pitchFamily="34" charset="0"/>
            </a:endParaRPr>
          </a:p>
        </p:txBody>
      </p:sp>
    </p:spTree>
    <p:extLst>
      <p:ext uri="{BB962C8B-B14F-4D97-AF65-F5344CB8AC3E}">
        <p14:creationId xmlns:p14="http://schemas.microsoft.com/office/powerpoint/2010/main" val="18752034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Content Placeholder 2"/>
          <p:cNvSpPr>
            <a:spLocks noGrp="1"/>
          </p:cNvSpPr>
          <p:nvPr>
            <p:ph sz="half" idx="1"/>
          </p:nvPr>
        </p:nvSpPr>
        <p:spPr>
          <a:xfrm>
            <a:off x="457200" y="1600200"/>
            <a:ext cx="8458200" cy="4525963"/>
          </a:xfrm>
        </p:spPr>
        <p:txBody>
          <a:bodyPr/>
          <a:lstStyle>
            <a:lvl1pPr>
              <a:defRPr sz="2800">
                <a:latin typeface="Calibri" pitchFamily="34" charset="0"/>
              </a:defRPr>
            </a:lvl1pPr>
            <a:lvl2pPr>
              <a:defRPr sz="2400">
                <a:solidFill>
                  <a:schemeClr val="accent1">
                    <a:lumMod val="75000"/>
                  </a:schemeClr>
                </a:solidFill>
                <a:latin typeface="Calibri" pitchFamily="34" charset="0"/>
              </a:defRPr>
            </a:lvl2pPr>
            <a:lvl3pPr>
              <a:defRPr sz="2000">
                <a:latin typeface="Calibri" pitchFamily="34" charset="0"/>
              </a:defRPr>
            </a:lvl3pPr>
            <a:lvl4pPr>
              <a:defRPr sz="1800">
                <a:latin typeface="Calibri" pitchFamily="34" charset="0"/>
              </a:defRPr>
            </a:lvl4pPr>
            <a:lvl5pPr>
              <a:defRPr sz="1800">
                <a:latin typeface="Calibri" pitchFamily="34" charset="0"/>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Footer Placeholder 4"/>
          <p:cNvSpPr>
            <a:spLocks noGrp="1"/>
          </p:cNvSpPr>
          <p:nvPr>
            <p:ph type="ftr" sz="quarter" idx="10"/>
          </p:nvPr>
        </p:nvSpPr>
        <p:spPr>
          <a:xfrm>
            <a:off x="457200" y="6356350"/>
            <a:ext cx="5562600" cy="365125"/>
          </a:xfrm>
          <a:prstGeom prst="rect">
            <a:avLst/>
          </a:prstGeom>
        </p:spPr>
        <p:txBody>
          <a:bodyPr/>
          <a:lstStyle>
            <a:lvl1pPr>
              <a:defRPr sz="1200" dirty="0" smtClean="0">
                <a:solidFill>
                  <a:schemeClr val="bg1">
                    <a:lumMod val="50000"/>
                  </a:schemeClr>
                </a:solidFill>
                <a:ea typeface="ＭＳ Ｐゴシック"/>
                <a:cs typeface="ＭＳ Ｐゴシック"/>
              </a:defRPr>
            </a:lvl1pPr>
          </a:lstStyle>
          <a:p>
            <a:pPr fontAlgn="base">
              <a:spcBef>
                <a:spcPct val="0"/>
              </a:spcBef>
              <a:spcAft>
                <a:spcPct val="0"/>
              </a:spcAft>
              <a:defRPr/>
            </a:pPr>
            <a:r>
              <a:rPr lang="en-US">
                <a:solidFill>
                  <a:prstClr val="white">
                    <a:lumMod val="50000"/>
                  </a:prstClr>
                </a:solidFill>
                <a:latin typeface="Arial" pitchFamily="34" charset="0"/>
              </a:rPr>
              <a:t>November 30, 2010</a:t>
            </a:r>
          </a:p>
        </p:txBody>
      </p:sp>
      <p:sp>
        <p:nvSpPr>
          <p:cNvPr id="6" name="Slide Number Placeholder 2"/>
          <p:cNvSpPr>
            <a:spLocks noGrp="1"/>
          </p:cNvSpPr>
          <p:nvPr userDrawn="1">
            <p:ph type="sldNum" sz="quarter" idx="11"/>
          </p:nvPr>
        </p:nvSpPr>
        <p:spPr>
          <a:xfrm>
            <a:off x="7010400" y="6356350"/>
            <a:ext cx="1905000" cy="365125"/>
          </a:xfrm>
          <a:prstGeom prst="rect">
            <a:avLst/>
          </a:prstGeom>
        </p:spPr>
        <p:txBody>
          <a:bodyPr/>
          <a:lstStyle>
            <a:lvl1pPr algn="r">
              <a:defRPr sz="1100">
                <a:solidFill>
                  <a:schemeClr val="tx1">
                    <a:lumMod val="75000"/>
                    <a:lumOff val="25000"/>
                  </a:schemeClr>
                </a:solidFill>
                <a:ea typeface="ＭＳ Ｐゴシック"/>
                <a:cs typeface="ＭＳ Ｐゴシック"/>
              </a:defRPr>
            </a:lvl1pPr>
          </a:lstStyle>
          <a:p>
            <a:pPr fontAlgn="base">
              <a:spcBef>
                <a:spcPct val="0"/>
              </a:spcBef>
              <a:spcAft>
                <a:spcPct val="0"/>
              </a:spcAft>
              <a:defRPr/>
            </a:pPr>
            <a:fld id="{80D4DC94-B561-41DF-861B-8333CFAC68FB}" type="slidenum">
              <a:rPr lang="en-US">
                <a:solidFill>
                  <a:prstClr val="black">
                    <a:lumMod val="75000"/>
                    <a:lumOff val="25000"/>
                  </a:prstClr>
                </a:solidFill>
                <a:latin typeface="Arial" pitchFamily="34" charset="0"/>
              </a:rPr>
              <a:pPr fontAlgn="base">
                <a:spcBef>
                  <a:spcPct val="0"/>
                </a:spcBef>
                <a:spcAft>
                  <a:spcPct val="0"/>
                </a:spcAft>
                <a:defRPr/>
              </a:pPr>
              <a:t>‹#›</a:t>
            </a:fld>
            <a:endParaRPr lang="en-US" dirty="0">
              <a:solidFill>
                <a:prstClr val="black">
                  <a:lumMod val="75000"/>
                  <a:lumOff val="25000"/>
                </a:prstClr>
              </a:solidFill>
              <a:latin typeface="Arial" pitchFamily="34" charset="0"/>
            </a:endParaRPr>
          </a:p>
        </p:txBody>
      </p:sp>
    </p:spTree>
    <p:extLst>
      <p:ext uri="{BB962C8B-B14F-4D97-AF65-F5344CB8AC3E}">
        <p14:creationId xmlns:p14="http://schemas.microsoft.com/office/powerpoint/2010/main" val="22965502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1B2DA05-4B23-44FE-8EAF-DDA369BF0EF2}" type="datetimeFigureOut">
              <a:rPr lang="en-US" smtClean="0"/>
              <a:pPr/>
              <a:t>3/5/2013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DEAA4C-4918-4B52-8C82-9CA3FA7525D3}" type="slidenum">
              <a:rPr lang="en-US" smtClean="0"/>
              <a:pPr/>
              <a:t>‹#›</a:t>
            </a:fld>
            <a:endParaRPr lang="en-US"/>
          </a:p>
        </p:txBody>
      </p:sp>
    </p:spTree>
    <p:extLst>
      <p:ext uri="{BB962C8B-B14F-4D97-AF65-F5344CB8AC3E}">
        <p14:creationId xmlns:p14="http://schemas.microsoft.com/office/powerpoint/2010/main" val="18632146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2"/>
          <p:cNvSpPr>
            <a:spLocks noGrp="1"/>
          </p:cNvSpPr>
          <p:nvPr userDrawn="1">
            <p:ph type="sldNum" sz="quarter" idx="10"/>
          </p:nvPr>
        </p:nvSpPr>
        <p:spPr>
          <a:xfrm>
            <a:off x="7010400" y="6356350"/>
            <a:ext cx="1905000" cy="365125"/>
          </a:xfrm>
          <a:prstGeom prst="rect">
            <a:avLst/>
          </a:prstGeom>
        </p:spPr>
        <p:txBody>
          <a:bodyPr/>
          <a:lstStyle>
            <a:lvl1pPr>
              <a:defRPr>
                <a:ea typeface="ＭＳ Ｐゴシック"/>
                <a:cs typeface="ＭＳ Ｐゴシック"/>
              </a:defRPr>
            </a:lvl1pPr>
          </a:lstStyle>
          <a:p>
            <a:pPr fontAlgn="base">
              <a:spcBef>
                <a:spcPct val="0"/>
              </a:spcBef>
              <a:spcAft>
                <a:spcPct val="0"/>
              </a:spcAft>
              <a:defRPr/>
            </a:pPr>
            <a:fld id="{45CE0826-CBCE-421F-9B37-DEB9B60B4B06}" type="slidenum">
              <a:rPr lang="en-US">
                <a:solidFill>
                  <a:prstClr val="black"/>
                </a:solidFill>
                <a:latin typeface="Arial" pitchFamily="34" charset="0"/>
              </a:rPr>
              <a:pPr fontAlgn="base">
                <a:spcBef>
                  <a:spcPct val="0"/>
                </a:spcBef>
                <a:spcAft>
                  <a:spcPct val="0"/>
                </a:spcAft>
                <a:defRPr/>
              </a:pPr>
              <a:t>‹#›</a:t>
            </a:fld>
            <a:endParaRPr lang="en-US" dirty="0">
              <a:solidFill>
                <a:prstClr val="black"/>
              </a:solidFill>
              <a:latin typeface="Arial" pitchFamily="34" charset="0"/>
            </a:endParaRPr>
          </a:p>
        </p:txBody>
      </p:sp>
    </p:spTree>
    <p:extLst>
      <p:ext uri="{BB962C8B-B14F-4D97-AF65-F5344CB8AC3E}">
        <p14:creationId xmlns:p14="http://schemas.microsoft.com/office/powerpoint/2010/main" val="440961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5334000"/>
            <a:ext cx="5486400" cy="566738"/>
          </a:xfrm>
        </p:spPr>
        <p:txBody>
          <a:bodyPr anchor="b"/>
          <a:lstStyle>
            <a:lvl1pPr algn="l">
              <a:defRPr sz="2400" b="0">
                <a:latin typeface="+mj-lt"/>
              </a:defRPr>
            </a:lvl1pPr>
          </a:lstStyle>
          <a:p>
            <a:r>
              <a:rPr lang="en-US" smtClean="0"/>
              <a:t>Click to edit Master title style</a:t>
            </a:r>
            <a:endParaRPr lang="en-US" dirty="0"/>
          </a:p>
        </p:txBody>
      </p:sp>
      <p:sp>
        <p:nvSpPr>
          <p:cNvPr id="4" name="Text Placeholder 3"/>
          <p:cNvSpPr>
            <a:spLocks noGrp="1"/>
          </p:cNvSpPr>
          <p:nvPr>
            <p:ph type="body" sz="half" idx="2"/>
          </p:nvPr>
        </p:nvSpPr>
        <p:spPr>
          <a:xfrm>
            <a:off x="1792288" y="5900738"/>
            <a:ext cx="5486400" cy="804862"/>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Media Placeholder 8"/>
          <p:cNvSpPr>
            <a:spLocks noGrp="1"/>
          </p:cNvSpPr>
          <p:nvPr>
            <p:ph type="media" sz="quarter" idx="13"/>
          </p:nvPr>
        </p:nvSpPr>
        <p:spPr>
          <a:xfrm>
            <a:off x="1790700" y="1155700"/>
            <a:ext cx="5486400" cy="4114800"/>
          </a:xfrm>
        </p:spPr>
        <p:txBody>
          <a:bodyPr rtlCol="0">
            <a:normAutofit/>
          </a:bodyPr>
          <a:lstStyle/>
          <a:p>
            <a:pPr lvl="0"/>
            <a:r>
              <a:rPr lang="en-US" noProof="0" smtClean="0"/>
              <a:t>Click icon to add media</a:t>
            </a:r>
            <a:endParaRPr lang="en-US" noProof="0"/>
          </a:p>
        </p:txBody>
      </p:sp>
      <p:sp>
        <p:nvSpPr>
          <p:cNvPr id="5" name="Footer Placeholder 4"/>
          <p:cNvSpPr>
            <a:spLocks noGrp="1"/>
          </p:cNvSpPr>
          <p:nvPr>
            <p:ph type="ftr" sz="quarter" idx="14"/>
          </p:nvPr>
        </p:nvSpPr>
        <p:spPr>
          <a:xfrm>
            <a:off x="457200" y="6356350"/>
            <a:ext cx="5562600" cy="365125"/>
          </a:xfrm>
          <a:prstGeom prst="rect">
            <a:avLst/>
          </a:prstGeom>
        </p:spPr>
        <p:txBody>
          <a:bodyPr/>
          <a:lstStyle>
            <a:lvl1pPr>
              <a:defRPr smtClean="0">
                <a:solidFill>
                  <a:prstClr val="black"/>
                </a:solidFill>
                <a:ea typeface="ＭＳ Ｐゴシック"/>
                <a:cs typeface="ＭＳ Ｐゴシック"/>
              </a:defRPr>
            </a:lvl1pPr>
          </a:lstStyle>
          <a:p>
            <a:pPr fontAlgn="base">
              <a:spcBef>
                <a:spcPct val="0"/>
              </a:spcBef>
              <a:spcAft>
                <a:spcPct val="0"/>
              </a:spcAft>
              <a:defRPr/>
            </a:pPr>
            <a:r>
              <a:rPr lang="en-US">
                <a:latin typeface="Arial" pitchFamily="34" charset="0"/>
              </a:rPr>
              <a:t>November 30, 2010</a:t>
            </a:r>
          </a:p>
        </p:txBody>
      </p:sp>
      <p:sp>
        <p:nvSpPr>
          <p:cNvPr id="6" name="Slide Number Placeholder 5"/>
          <p:cNvSpPr>
            <a:spLocks noGrp="1"/>
          </p:cNvSpPr>
          <p:nvPr>
            <p:ph type="sldNum" sz="quarter" idx="15"/>
          </p:nvPr>
        </p:nvSpPr>
        <p:spPr>
          <a:xfrm>
            <a:off x="7010400" y="6356350"/>
            <a:ext cx="1905000" cy="365125"/>
          </a:xfrm>
          <a:prstGeom prst="rect">
            <a:avLst/>
          </a:prstGeom>
        </p:spPr>
        <p:txBody>
          <a:bodyPr/>
          <a:lstStyle>
            <a:lvl1pPr>
              <a:defRPr>
                <a:ea typeface="ＭＳ Ｐゴシック"/>
                <a:cs typeface="ＭＳ Ｐゴシック"/>
              </a:defRPr>
            </a:lvl1pPr>
          </a:lstStyle>
          <a:p>
            <a:pPr fontAlgn="base">
              <a:spcBef>
                <a:spcPct val="0"/>
              </a:spcBef>
              <a:spcAft>
                <a:spcPct val="0"/>
              </a:spcAft>
              <a:defRPr/>
            </a:pPr>
            <a:fld id="{7A4D10A9-DD19-4E58-BC74-E563ED001B21}" type="slidenum">
              <a:rPr lang="en-US">
                <a:solidFill>
                  <a:prstClr val="black"/>
                </a:solidFill>
                <a:latin typeface="Arial" pitchFamily="34" charset="0"/>
              </a:rPr>
              <a:pPr fontAlgn="base">
                <a:spcBef>
                  <a:spcPct val="0"/>
                </a:spcBef>
                <a:spcAft>
                  <a:spcPct val="0"/>
                </a:spcAft>
                <a:defRPr/>
              </a:pPr>
              <a:t>‹#›</a:t>
            </a:fld>
            <a:endParaRPr lang="en-US">
              <a:solidFill>
                <a:prstClr val="black"/>
              </a:solidFill>
              <a:latin typeface="Arial" pitchFamily="34" charset="0"/>
            </a:endParaRPr>
          </a:p>
        </p:txBody>
      </p:sp>
    </p:spTree>
    <p:extLst>
      <p:ext uri="{BB962C8B-B14F-4D97-AF65-F5344CB8AC3E}">
        <p14:creationId xmlns:p14="http://schemas.microsoft.com/office/powerpoint/2010/main" val="170191584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5446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476532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5_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6688813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Oval 3"/>
          <p:cNvSpPr>
            <a:spLocks noChangeArrowheads="1"/>
          </p:cNvSpPr>
          <p:nvPr/>
        </p:nvSpPr>
        <p:spPr bwMode="auto">
          <a:xfrm>
            <a:off x="71438" y="76200"/>
            <a:ext cx="1295400" cy="1308100"/>
          </a:xfrm>
          <a:prstGeom prst="ellipse">
            <a:avLst/>
          </a:prstGeom>
          <a:solidFill>
            <a:schemeClr val="bg1"/>
          </a:solidFill>
          <a:ln w="19050">
            <a:solidFill>
              <a:schemeClr val="bg1"/>
            </a:solidFill>
            <a:round/>
            <a:headEnd/>
            <a:tailEnd/>
          </a:ln>
          <a:effectLst/>
        </p:spPr>
        <p:txBody>
          <a:bodyPr wrap="none" anchor="ctr"/>
          <a:lstStyle/>
          <a:p>
            <a:pPr fontAlgn="base">
              <a:spcBef>
                <a:spcPct val="0"/>
              </a:spcBef>
              <a:spcAft>
                <a:spcPct val="0"/>
              </a:spcAft>
              <a:defRPr/>
            </a:pPr>
            <a:endParaRPr lang="en-US">
              <a:solidFill>
                <a:srgbClr val="000000"/>
              </a:solidFill>
              <a:latin typeface="Arial" pitchFamily="34" charset="0"/>
              <a:ea typeface="ＭＳ Ｐゴシック"/>
            </a:endParaRPr>
          </a:p>
        </p:txBody>
      </p:sp>
      <p:sp>
        <p:nvSpPr>
          <p:cNvPr id="5" name="Rectangle 4"/>
          <p:cNvSpPr>
            <a:spLocks noChangeArrowheads="1"/>
          </p:cNvSpPr>
          <p:nvPr/>
        </p:nvSpPr>
        <p:spPr bwMode="auto">
          <a:xfrm>
            <a:off x="771525" y="76200"/>
            <a:ext cx="7610475" cy="347663"/>
          </a:xfrm>
          <a:prstGeom prst="rect">
            <a:avLst/>
          </a:prstGeom>
          <a:solidFill>
            <a:srgbClr val="6C9BC6"/>
          </a:solidFill>
          <a:ln w="9525">
            <a:noFill/>
            <a:miter lim="800000"/>
            <a:headEnd/>
            <a:tailEnd/>
          </a:ln>
        </p:spPr>
        <p:txBody>
          <a:bodyPr lIns="91430" tIns="91430" rIns="91430" bIns="91430" anchor="ctr"/>
          <a:lstStyle/>
          <a:p>
            <a:pPr algn="ctr" fontAlgn="base">
              <a:spcBef>
                <a:spcPct val="0"/>
              </a:spcBef>
              <a:spcAft>
                <a:spcPct val="0"/>
              </a:spcAft>
              <a:defRPr/>
            </a:pPr>
            <a:r>
              <a:rPr lang="en-US" sz="1200">
                <a:solidFill>
                  <a:srgbClr val="215A9F"/>
                </a:solidFill>
                <a:latin typeface="Trebuchet MS" pitchFamily="34" charset="0"/>
                <a:ea typeface="ＭＳ Ｐゴシック"/>
              </a:rPr>
              <a:t>N A T I O N A L   O C E A N I C   A N D   A T M O S P H E R I C   A D M I N I S T R A T I O N</a:t>
            </a:r>
          </a:p>
        </p:txBody>
      </p:sp>
      <p:sp>
        <p:nvSpPr>
          <p:cNvPr id="6" name="Text Box 9"/>
          <p:cNvSpPr txBox="1">
            <a:spLocks noChangeArrowheads="1"/>
          </p:cNvSpPr>
          <p:nvPr/>
        </p:nvSpPr>
        <p:spPr bwMode="auto">
          <a:xfrm>
            <a:off x="771525" y="457200"/>
            <a:ext cx="7686675" cy="914400"/>
          </a:xfrm>
          <a:prstGeom prst="rect">
            <a:avLst/>
          </a:prstGeom>
          <a:solidFill>
            <a:srgbClr val="215A9F"/>
          </a:solidFill>
          <a:ln w="9525">
            <a:noFill/>
            <a:miter lim="800000"/>
            <a:headEnd/>
            <a:tailEnd/>
          </a:ln>
        </p:spPr>
        <p:txBody>
          <a:bodyPr lIns="36572" tIns="73144" rIns="36572" bIns="36572"/>
          <a:lstStyle/>
          <a:p>
            <a:pPr algn="r" fontAlgn="base">
              <a:spcBef>
                <a:spcPct val="0"/>
              </a:spcBef>
              <a:spcAft>
                <a:spcPct val="0"/>
              </a:spcAft>
              <a:defRPr/>
            </a:pPr>
            <a:endParaRPr lang="en-US">
              <a:solidFill>
                <a:prstClr val="black"/>
              </a:solidFill>
              <a:latin typeface="Arial" pitchFamily="34" charset="0"/>
              <a:ea typeface="ＭＳ Ｐゴシック"/>
            </a:endParaRPr>
          </a:p>
        </p:txBody>
      </p:sp>
      <p:grpSp>
        <p:nvGrpSpPr>
          <p:cNvPr id="7" name="Group 16"/>
          <p:cNvGrpSpPr>
            <a:grpSpLocks/>
          </p:cNvGrpSpPr>
          <p:nvPr/>
        </p:nvGrpSpPr>
        <p:grpSpPr bwMode="auto">
          <a:xfrm>
            <a:off x="7758113" y="76200"/>
            <a:ext cx="1314450" cy="1314450"/>
            <a:chOff x="72" y="84"/>
            <a:chExt cx="828" cy="828"/>
          </a:xfrm>
        </p:grpSpPr>
        <p:sp>
          <p:nvSpPr>
            <p:cNvPr id="8" name="Oval 7"/>
            <p:cNvSpPr>
              <a:spLocks noChangeAspect="1" noChangeArrowheads="1"/>
            </p:cNvSpPr>
            <p:nvPr userDrawn="1"/>
          </p:nvSpPr>
          <p:spPr bwMode="auto">
            <a:xfrm>
              <a:off x="72" y="84"/>
              <a:ext cx="828" cy="828"/>
            </a:xfrm>
            <a:prstGeom prst="ellipse">
              <a:avLst/>
            </a:prstGeom>
            <a:solidFill>
              <a:srgbClr val="FFFFFF"/>
            </a:solidFill>
            <a:ln w="9525">
              <a:noFill/>
              <a:round/>
              <a:headEnd/>
              <a:tailEnd/>
            </a:ln>
          </p:spPr>
          <p:txBody>
            <a:bodyPr lIns="36576" tIns="36576" rIns="36576" bIns="36576"/>
            <a:lstStyle/>
            <a:p>
              <a:pPr fontAlgn="base">
                <a:spcBef>
                  <a:spcPct val="0"/>
                </a:spcBef>
                <a:spcAft>
                  <a:spcPct val="0"/>
                </a:spcAft>
                <a:defRPr/>
              </a:pPr>
              <a:endParaRPr lang="en-US">
                <a:solidFill>
                  <a:prstClr val="black"/>
                </a:solidFill>
                <a:latin typeface="Arial" pitchFamily="34" charset="0"/>
                <a:ea typeface="ＭＳ Ｐゴシック"/>
              </a:endParaRPr>
            </a:p>
          </p:txBody>
        </p:sp>
        <p:pic>
          <p:nvPicPr>
            <p:cNvPr id="9" name="Picture 11" descr="NOAA seal 2"/>
            <p:cNvPicPr>
              <a:picLocks noChangeAspect="1" noChangeArrowheads="1"/>
            </p:cNvPicPr>
            <p:nvPr userDrawn="1"/>
          </p:nvPicPr>
          <p:blipFill>
            <a:blip r:embed="rId2" cstate="print"/>
            <a:srcRect/>
            <a:stretch>
              <a:fillRect/>
            </a:stretch>
          </p:blipFill>
          <p:spPr bwMode="auto">
            <a:xfrm>
              <a:off x="72" y="84"/>
              <a:ext cx="828" cy="828"/>
            </a:xfrm>
            <a:prstGeom prst="rect">
              <a:avLst/>
            </a:prstGeom>
            <a:noFill/>
            <a:ln w="9525">
              <a:noFill/>
              <a:miter lim="800000"/>
              <a:headEnd/>
              <a:tailEnd/>
            </a:ln>
          </p:spPr>
        </p:pic>
      </p:grpSp>
      <p:grpSp>
        <p:nvGrpSpPr>
          <p:cNvPr id="10" name="Group 17"/>
          <p:cNvGrpSpPr>
            <a:grpSpLocks/>
          </p:cNvGrpSpPr>
          <p:nvPr/>
        </p:nvGrpSpPr>
        <p:grpSpPr bwMode="auto">
          <a:xfrm>
            <a:off x="87313" y="82550"/>
            <a:ext cx="1295400" cy="1298575"/>
            <a:chOff x="4560" y="3448"/>
            <a:chExt cx="541" cy="536"/>
          </a:xfrm>
        </p:grpSpPr>
        <p:sp>
          <p:nvSpPr>
            <p:cNvPr id="11" name="Oval 11"/>
            <p:cNvSpPr>
              <a:spLocks noChangeArrowheads="1"/>
            </p:cNvSpPr>
            <p:nvPr userDrawn="1"/>
          </p:nvSpPr>
          <p:spPr bwMode="auto">
            <a:xfrm>
              <a:off x="4560" y="3448"/>
              <a:ext cx="541" cy="536"/>
            </a:xfrm>
            <a:prstGeom prst="ellipse">
              <a:avLst/>
            </a:prstGeom>
            <a:solidFill>
              <a:schemeClr val="bg1"/>
            </a:solidFill>
            <a:ln w="19050">
              <a:solidFill>
                <a:schemeClr val="bg1"/>
              </a:solidFill>
              <a:round/>
              <a:headEnd/>
              <a:tailEnd/>
            </a:ln>
            <a:effectLst/>
          </p:spPr>
          <p:txBody>
            <a:bodyPr wrap="none" anchor="ctr"/>
            <a:lstStyle/>
            <a:p>
              <a:pPr fontAlgn="base">
                <a:spcBef>
                  <a:spcPct val="0"/>
                </a:spcBef>
                <a:spcAft>
                  <a:spcPct val="0"/>
                </a:spcAft>
                <a:defRPr/>
              </a:pPr>
              <a:endParaRPr lang="en-US">
                <a:solidFill>
                  <a:prstClr val="black"/>
                </a:solidFill>
                <a:latin typeface="Arial" pitchFamily="34" charset="0"/>
                <a:ea typeface="ＭＳ Ｐゴシック"/>
              </a:endParaRPr>
            </a:p>
          </p:txBody>
        </p:sp>
        <p:pic>
          <p:nvPicPr>
            <p:cNvPr id="12" name="Picture 12"/>
            <p:cNvPicPr>
              <a:picLocks noChangeAspect="1" noChangeArrowheads="1"/>
            </p:cNvPicPr>
            <p:nvPr userDrawn="1"/>
          </p:nvPicPr>
          <p:blipFill>
            <a:blip r:embed="rId3" cstate="print"/>
            <a:srcRect/>
            <a:stretch>
              <a:fillRect/>
            </a:stretch>
          </p:blipFill>
          <p:spPr bwMode="auto">
            <a:xfrm>
              <a:off x="4568" y="3460"/>
              <a:ext cx="520" cy="516"/>
            </a:xfrm>
            <a:prstGeom prst="rect">
              <a:avLst/>
            </a:prstGeom>
            <a:noFill/>
            <a:ln w="9525">
              <a:noFill/>
              <a:miter lim="800000"/>
              <a:headEnd/>
              <a:tailEnd/>
            </a:ln>
          </p:spPr>
        </p:pic>
      </p:gr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 name="Title 1"/>
          <p:cNvSpPr>
            <a:spLocks noGrp="1"/>
          </p:cNvSpPr>
          <p:nvPr>
            <p:ph type="title"/>
          </p:nvPr>
        </p:nvSpPr>
        <p:spPr/>
        <p:txBody>
          <a:bodyPr/>
          <a:lstStyle>
            <a:lvl1pPr>
              <a:defRPr>
                <a:solidFill>
                  <a:schemeClr val="bg1"/>
                </a:solidFill>
              </a:defRPr>
            </a:lvl1pPr>
          </a:lstStyle>
          <a:p>
            <a:r>
              <a:rPr lang="en-US" smtClean="0"/>
              <a:t>Click to edit Master title style</a:t>
            </a:r>
            <a:endParaRPr lang="en-US" dirty="0"/>
          </a:p>
        </p:txBody>
      </p:sp>
      <p:sp>
        <p:nvSpPr>
          <p:cNvPr id="13" name="Date Placeholder 3"/>
          <p:cNvSpPr>
            <a:spLocks noGrp="1"/>
          </p:cNvSpPr>
          <p:nvPr>
            <p:ph type="dt" sz="half" idx="10"/>
          </p:nvPr>
        </p:nvSpPr>
        <p:spPr>
          <a:xfrm>
            <a:off x="-55563" y="6583363"/>
            <a:ext cx="2133601" cy="365125"/>
          </a:xfrm>
          <a:prstGeom prst="rect">
            <a:avLst/>
          </a:prstGeom>
        </p:spPr>
        <p:txBody>
          <a:bodyPr/>
          <a:lstStyle>
            <a:lvl1pPr>
              <a:defRPr>
                <a:ea typeface="ＭＳ Ｐゴシック"/>
                <a:cs typeface="ＭＳ Ｐゴシック"/>
              </a:defRPr>
            </a:lvl1pPr>
          </a:lstStyle>
          <a:p>
            <a:pPr fontAlgn="base">
              <a:spcBef>
                <a:spcPct val="0"/>
              </a:spcBef>
              <a:spcAft>
                <a:spcPct val="0"/>
              </a:spcAft>
              <a:defRPr/>
            </a:pPr>
            <a:endParaRPr lang="en-US">
              <a:solidFill>
                <a:prstClr val="black"/>
              </a:solidFill>
              <a:latin typeface="Arial" pitchFamily="34" charset="0"/>
            </a:endParaRPr>
          </a:p>
        </p:txBody>
      </p:sp>
      <p:sp>
        <p:nvSpPr>
          <p:cNvPr id="14" name="Footer Placeholder 4"/>
          <p:cNvSpPr>
            <a:spLocks noGrp="1"/>
          </p:cNvSpPr>
          <p:nvPr>
            <p:ph type="ftr" sz="quarter" idx="11"/>
          </p:nvPr>
        </p:nvSpPr>
        <p:spPr>
          <a:xfrm>
            <a:off x="2286000" y="6583363"/>
            <a:ext cx="4648200" cy="365125"/>
          </a:xfrm>
          <a:prstGeom prst="rect">
            <a:avLst/>
          </a:prstGeom>
        </p:spPr>
        <p:txBody>
          <a:bodyPr/>
          <a:lstStyle>
            <a:lvl1pPr>
              <a:defRPr smtClean="0">
                <a:ea typeface="ＭＳ Ｐゴシック"/>
                <a:cs typeface="ＭＳ Ｐゴシック"/>
              </a:defRPr>
            </a:lvl1pPr>
          </a:lstStyle>
          <a:p>
            <a:pPr fontAlgn="base">
              <a:spcBef>
                <a:spcPct val="0"/>
              </a:spcBef>
              <a:spcAft>
                <a:spcPct val="0"/>
              </a:spcAft>
              <a:defRPr/>
            </a:pPr>
            <a:r>
              <a:rPr lang="en-US">
                <a:solidFill>
                  <a:prstClr val="black"/>
                </a:solidFill>
                <a:latin typeface="Arial" pitchFamily="34" charset="0"/>
              </a:rPr>
              <a:t>November 30, 2010</a:t>
            </a:r>
          </a:p>
        </p:txBody>
      </p:sp>
      <p:sp>
        <p:nvSpPr>
          <p:cNvPr id="15" name="Slide Number Placeholder 5"/>
          <p:cNvSpPr>
            <a:spLocks noGrp="1"/>
          </p:cNvSpPr>
          <p:nvPr>
            <p:ph type="sldNum" sz="quarter" idx="12"/>
          </p:nvPr>
        </p:nvSpPr>
        <p:spPr>
          <a:xfrm>
            <a:off x="7035800" y="6569075"/>
            <a:ext cx="2133600" cy="365125"/>
          </a:xfrm>
          <a:prstGeom prst="rect">
            <a:avLst/>
          </a:prstGeom>
        </p:spPr>
        <p:txBody>
          <a:bodyPr/>
          <a:lstStyle>
            <a:lvl1pPr>
              <a:defRPr>
                <a:ea typeface="ＭＳ Ｐゴシック"/>
                <a:cs typeface="ＭＳ Ｐゴシック"/>
              </a:defRPr>
            </a:lvl1pPr>
          </a:lstStyle>
          <a:p>
            <a:pPr fontAlgn="base">
              <a:spcBef>
                <a:spcPct val="0"/>
              </a:spcBef>
              <a:spcAft>
                <a:spcPct val="0"/>
              </a:spcAft>
              <a:defRPr/>
            </a:pPr>
            <a:fld id="{09116462-6322-45E6-BC28-66C4185B10CF}" type="slidenum">
              <a:rPr lang="en-US">
                <a:solidFill>
                  <a:prstClr val="black"/>
                </a:solidFill>
                <a:latin typeface="Arial" pitchFamily="34" charset="0"/>
              </a:rPr>
              <a:pPr fontAlgn="base">
                <a:spcBef>
                  <a:spcPct val="0"/>
                </a:spcBef>
                <a:spcAft>
                  <a:spcPct val="0"/>
                </a:spcAft>
                <a:defRPr/>
              </a:pPr>
              <a:t>‹#›</a:t>
            </a:fld>
            <a:endParaRPr lang="en-US">
              <a:solidFill>
                <a:prstClr val="black"/>
              </a:solidFill>
              <a:latin typeface="Arial" pitchFamily="34" charset="0"/>
            </a:endParaRPr>
          </a:p>
        </p:txBody>
      </p:sp>
    </p:spTree>
    <p:extLst>
      <p:ext uri="{BB962C8B-B14F-4D97-AF65-F5344CB8AC3E}">
        <p14:creationId xmlns:p14="http://schemas.microsoft.com/office/powerpoint/2010/main" val="116568482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1_Title Only">
    <p:spTree>
      <p:nvGrpSpPr>
        <p:cNvPr id="1" name=""/>
        <p:cNvGrpSpPr/>
        <p:nvPr/>
      </p:nvGrpSpPr>
      <p:grpSpPr>
        <a:xfrm>
          <a:off x="0" y="0"/>
          <a:ext cx="0" cy="0"/>
          <a:chOff x="0" y="0"/>
          <a:chExt cx="0" cy="0"/>
        </a:xfrm>
      </p:grpSpPr>
      <p:sp>
        <p:nvSpPr>
          <p:cNvPr id="3" name="Oval 2"/>
          <p:cNvSpPr>
            <a:spLocks noChangeArrowheads="1"/>
          </p:cNvSpPr>
          <p:nvPr/>
        </p:nvSpPr>
        <p:spPr bwMode="auto">
          <a:xfrm>
            <a:off x="71438" y="76200"/>
            <a:ext cx="1295400" cy="1308100"/>
          </a:xfrm>
          <a:prstGeom prst="ellipse">
            <a:avLst/>
          </a:prstGeom>
          <a:solidFill>
            <a:schemeClr val="bg1"/>
          </a:solidFill>
          <a:ln w="19050">
            <a:solidFill>
              <a:schemeClr val="bg1"/>
            </a:solidFill>
            <a:round/>
            <a:headEnd/>
            <a:tailEnd/>
          </a:ln>
          <a:effectLst/>
        </p:spPr>
        <p:txBody>
          <a:bodyPr wrap="none" anchor="ctr"/>
          <a:lstStyle/>
          <a:p>
            <a:pPr fontAlgn="base">
              <a:spcBef>
                <a:spcPct val="0"/>
              </a:spcBef>
              <a:spcAft>
                <a:spcPct val="0"/>
              </a:spcAft>
              <a:defRPr/>
            </a:pPr>
            <a:endParaRPr lang="en-US">
              <a:solidFill>
                <a:srgbClr val="000000"/>
              </a:solidFill>
              <a:latin typeface="Arial" pitchFamily="34" charset="0"/>
              <a:ea typeface="ＭＳ Ｐゴシック"/>
            </a:endParaRPr>
          </a:p>
        </p:txBody>
      </p:sp>
      <p:sp>
        <p:nvSpPr>
          <p:cNvPr id="4" name="Rectangle 3"/>
          <p:cNvSpPr>
            <a:spLocks noChangeArrowheads="1"/>
          </p:cNvSpPr>
          <p:nvPr/>
        </p:nvSpPr>
        <p:spPr bwMode="auto">
          <a:xfrm>
            <a:off x="771525" y="76200"/>
            <a:ext cx="7610475" cy="347663"/>
          </a:xfrm>
          <a:prstGeom prst="rect">
            <a:avLst/>
          </a:prstGeom>
          <a:solidFill>
            <a:srgbClr val="6C9BC6"/>
          </a:solidFill>
          <a:ln w="9525">
            <a:noFill/>
            <a:miter lim="800000"/>
            <a:headEnd/>
            <a:tailEnd/>
          </a:ln>
        </p:spPr>
        <p:txBody>
          <a:bodyPr lIns="91430" tIns="91430" rIns="91430" bIns="91430" anchor="ctr"/>
          <a:lstStyle/>
          <a:p>
            <a:pPr algn="ctr" fontAlgn="base">
              <a:spcBef>
                <a:spcPct val="0"/>
              </a:spcBef>
              <a:spcAft>
                <a:spcPct val="0"/>
              </a:spcAft>
              <a:defRPr/>
            </a:pPr>
            <a:r>
              <a:rPr lang="en-US" sz="1200">
                <a:solidFill>
                  <a:srgbClr val="215A9F"/>
                </a:solidFill>
                <a:latin typeface="Trebuchet MS" pitchFamily="34" charset="0"/>
                <a:ea typeface="ＭＳ Ｐゴシック"/>
              </a:rPr>
              <a:t>N A T I O N A L   O C E A N I C   A N D   A T M O S P H E R I C   A D M I N I S T R A T I O N</a:t>
            </a:r>
          </a:p>
        </p:txBody>
      </p:sp>
      <p:sp>
        <p:nvSpPr>
          <p:cNvPr id="5" name="Text Box 9"/>
          <p:cNvSpPr txBox="1">
            <a:spLocks noChangeArrowheads="1"/>
          </p:cNvSpPr>
          <p:nvPr/>
        </p:nvSpPr>
        <p:spPr bwMode="auto">
          <a:xfrm>
            <a:off x="771525" y="457200"/>
            <a:ext cx="7686675" cy="914400"/>
          </a:xfrm>
          <a:prstGeom prst="rect">
            <a:avLst/>
          </a:prstGeom>
          <a:solidFill>
            <a:srgbClr val="215A9F"/>
          </a:solidFill>
          <a:ln w="9525">
            <a:noFill/>
            <a:miter lim="800000"/>
            <a:headEnd/>
            <a:tailEnd/>
          </a:ln>
        </p:spPr>
        <p:txBody>
          <a:bodyPr lIns="36572" tIns="73144" rIns="36572" bIns="36572"/>
          <a:lstStyle/>
          <a:p>
            <a:pPr algn="r" fontAlgn="base">
              <a:spcBef>
                <a:spcPct val="0"/>
              </a:spcBef>
              <a:spcAft>
                <a:spcPct val="0"/>
              </a:spcAft>
              <a:defRPr/>
            </a:pPr>
            <a:endParaRPr lang="en-US">
              <a:solidFill>
                <a:prstClr val="black"/>
              </a:solidFill>
              <a:latin typeface="Arial" pitchFamily="34" charset="0"/>
              <a:ea typeface="ＭＳ Ｐゴシック"/>
            </a:endParaRPr>
          </a:p>
        </p:txBody>
      </p:sp>
      <p:grpSp>
        <p:nvGrpSpPr>
          <p:cNvPr id="6" name="Group 16"/>
          <p:cNvGrpSpPr>
            <a:grpSpLocks/>
          </p:cNvGrpSpPr>
          <p:nvPr/>
        </p:nvGrpSpPr>
        <p:grpSpPr bwMode="auto">
          <a:xfrm>
            <a:off x="7758113" y="76200"/>
            <a:ext cx="1314450" cy="1314450"/>
            <a:chOff x="72" y="84"/>
            <a:chExt cx="828" cy="828"/>
          </a:xfrm>
        </p:grpSpPr>
        <p:sp>
          <p:nvSpPr>
            <p:cNvPr id="7" name="Oval 6"/>
            <p:cNvSpPr>
              <a:spLocks noChangeAspect="1" noChangeArrowheads="1"/>
            </p:cNvSpPr>
            <p:nvPr userDrawn="1"/>
          </p:nvSpPr>
          <p:spPr bwMode="auto">
            <a:xfrm>
              <a:off x="72" y="84"/>
              <a:ext cx="828" cy="828"/>
            </a:xfrm>
            <a:prstGeom prst="ellipse">
              <a:avLst/>
            </a:prstGeom>
            <a:solidFill>
              <a:srgbClr val="FFFFFF"/>
            </a:solidFill>
            <a:ln w="9525">
              <a:noFill/>
              <a:round/>
              <a:headEnd/>
              <a:tailEnd/>
            </a:ln>
          </p:spPr>
          <p:txBody>
            <a:bodyPr lIns="36576" tIns="36576" rIns="36576" bIns="36576"/>
            <a:lstStyle/>
            <a:p>
              <a:pPr fontAlgn="base">
                <a:spcBef>
                  <a:spcPct val="0"/>
                </a:spcBef>
                <a:spcAft>
                  <a:spcPct val="0"/>
                </a:spcAft>
                <a:defRPr/>
              </a:pPr>
              <a:endParaRPr lang="en-US">
                <a:solidFill>
                  <a:prstClr val="black"/>
                </a:solidFill>
                <a:latin typeface="Arial" pitchFamily="34" charset="0"/>
                <a:ea typeface="ＭＳ Ｐゴシック"/>
              </a:endParaRPr>
            </a:p>
          </p:txBody>
        </p:sp>
        <p:pic>
          <p:nvPicPr>
            <p:cNvPr id="8" name="Picture 11" descr="NOAA seal 2"/>
            <p:cNvPicPr>
              <a:picLocks noChangeAspect="1" noChangeArrowheads="1"/>
            </p:cNvPicPr>
            <p:nvPr userDrawn="1"/>
          </p:nvPicPr>
          <p:blipFill>
            <a:blip r:embed="rId2" cstate="print"/>
            <a:srcRect/>
            <a:stretch>
              <a:fillRect/>
            </a:stretch>
          </p:blipFill>
          <p:spPr bwMode="auto">
            <a:xfrm>
              <a:off x="72" y="84"/>
              <a:ext cx="828" cy="828"/>
            </a:xfrm>
            <a:prstGeom prst="rect">
              <a:avLst/>
            </a:prstGeom>
            <a:noFill/>
            <a:ln w="9525">
              <a:noFill/>
              <a:miter lim="800000"/>
              <a:headEnd/>
              <a:tailEnd/>
            </a:ln>
          </p:spPr>
        </p:pic>
      </p:grpSp>
      <p:grpSp>
        <p:nvGrpSpPr>
          <p:cNvPr id="9" name="Group 17"/>
          <p:cNvGrpSpPr>
            <a:grpSpLocks/>
          </p:cNvGrpSpPr>
          <p:nvPr/>
        </p:nvGrpSpPr>
        <p:grpSpPr bwMode="auto">
          <a:xfrm>
            <a:off x="87313" y="82550"/>
            <a:ext cx="1295400" cy="1298575"/>
            <a:chOff x="4560" y="3448"/>
            <a:chExt cx="541" cy="536"/>
          </a:xfrm>
        </p:grpSpPr>
        <p:sp>
          <p:nvSpPr>
            <p:cNvPr id="10" name="Oval 11"/>
            <p:cNvSpPr>
              <a:spLocks noChangeArrowheads="1"/>
            </p:cNvSpPr>
            <p:nvPr userDrawn="1"/>
          </p:nvSpPr>
          <p:spPr bwMode="auto">
            <a:xfrm>
              <a:off x="4560" y="3448"/>
              <a:ext cx="541" cy="536"/>
            </a:xfrm>
            <a:prstGeom prst="ellipse">
              <a:avLst/>
            </a:prstGeom>
            <a:solidFill>
              <a:schemeClr val="bg1"/>
            </a:solidFill>
            <a:ln w="19050">
              <a:solidFill>
                <a:schemeClr val="bg1"/>
              </a:solidFill>
              <a:round/>
              <a:headEnd/>
              <a:tailEnd/>
            </a:ln>
            <a:effectLst/>
          </p:spPr>
          <p:txBody>
            <a:bodyPr wrap="none" anchor="ctr"/>
            <a:lstStyle/>
            <a:p>
              <a:pPr fontAlgn="base">
                <a:spcBef>
                  <a:spcPct val="0"/>
                </a:spcBef>
                <a:spcAft>
                  <a:spcPct val="0"/>
                </a:spcAft>
                <a:defRPr/>
              </a:pPr>
              <a:endParaRPr lang="en-US">
                <a:solidFill>
                  <a:prstClr val="black"/>
                </a:solidFill>
                <a:latin typeface="Arial" pitchFamily="34" charset="0"/>
                <a:ea typeface="ＭＳ Ｐゴシック"/>
              </a:endParaRPr>
            </a:p>
          </p:txBody>
        </p:sp>
        <p:pic>
          <p:nvPicPr>
            <p:cNvPr id="11" name="Picture 12"/>
            <p:cNvPicPr>
              <a:picLocks noChangeAspect="1" noChangeArrowheads="1"/>
            </p:cNvPicPr>
            <p:nvPr userDrawn="1"/>
          </p:nvPicPr>
          <p:blipFill>
            <a:blip r:embed="rId3" cstate="print"/>
            <a:srcRect/>
            <a:stretch>
              <a:fillRect/>
            </a:stretch>
          </p:blipFill>
          <p:spPr bwMode="auto">
            <a:xfrm>
              <a:off x="4568" y="3460"/>
              <a:ext cx="520" cy="516"/>
            </a:xfrm>
            <a:prstGeom prst="rect">
              <a:avLst/>
            </a:prstGeom>
            <a:noFill/>
            <a:ln w="9525">
              <a:noFill/>
              <a:miter lim="800000"/>
              <a:headEnd/>
              <a:tailEnd/>
            </a:ln>
          </p:spPr>
        </p:pic>
      </p:grpSp>
      <p:sp>
        <p:nvSpPr>
          <p:cNvPr id="38" name="Title 1"/>
          <p:cNvSpPr>
            <a:spLocks noGrp="1"/>
          </p:cNvSpPr>
          <p:nvPr>
            <p:ph type="title"/>
          </p:nvPr>
        </p:nvSpPr>
        <p:spPr>
          <a:xfrm>
            <a:off x="457200" y="274638"/>
            <a:ext cx="8229600" cy="1143000"/>
          </a:xfrm>
        </p:spPr>
        <p:txBody>
          <a:bodyPr/>
          <a:lstStyle>
            <a:lvl1pPr>
              <a:defRPr>
                <a:solidFill>
                  <a:schemeClr val="bg1"/>
                </a:solidFill>
              </a:defRPr>
            </a:lvl1pPr>
          </a:lstStyle>
          <a:p>
            <a:r>
              <a:rPr lang="en-US" smtClean="0"/>
              <a:t>Click to edit Master title style</a:t>
            </a:r>
            <a:endParaRPr lang="en-US" dirty="0"/>
          </a:p>
        </p:txBody>
      </p:sp>
      <p:sp>
        <p:nvSpPr>
          <p:cNvPr id="12" name="Date Placeholder 3"/>
          <p:cNvSpPr>
            <a:spLocks noGrp="1"/>
          </p:cNvSpPr>
          <p:nvPr>
            <p:ph type="dt" sz="half" idx="10"/>
          </p:nvPr>
        </p:nvSpPr>
        <p:spPr>
          <a:xfrm>
            <a:off x="-55563" y="6583363"/>
            <a:ext cx="2133601" cy="365125"/>
          </a:xfrm>
          <a:prstGeom prst="rect">
            <a:avLst/>
          </a:prstGeom>
        </p:spPr>
        <p:txBody>
          <a:bodyPr/>
          <a:lstStyle>
            <a:lvl1pPr>
              <a:defRPr>
                <a:ea typeface="ＭＳ Ｐゴシック"/>
                <a:cs typeface="ＭＳ Ｐゴシック"/>
              </a:defRPr>
            </a:lvl1pPr>
          </a:lstStyle>
          <a:p>
            <a:pPr fontAlgn="base">
              <a:spcBef>
                <a:spcPct val="0"/>
              </a:spcBef>
              <a:spcAft>
                <a:spcPct val="0"/>
              </a:spcAft>
              <a:defRPr/>
            </a:pPr>
            <a:endParaRPr lang="en-US">
              <a:solidFill>
                <a:prstClr val="black"/>
              </a:solidFill>
              <a:latin typeface="Arial" pitchFamily="34" charset="0"/>
            </a:endParaRPr>
          </a:p>
        </p:txBody>
      </p:sp>
      <p:sp>
        <p:nvSpPr>
          <p:cNvPr id="13" name="Footer Placeholder 4"/>
          <p:cNvSpPr>
            <a:spLocks noGrp="1"/>
          </p:cNvSpPr>
          <p:nvPr>
            <p:ph type="ftr" sz="quarter" idx="11"/>
          </p:nvPr>
        </p:nvSpPr>
        <p:spPr>
          <a:xfrm>
            <a:off x="2286000" y="6583363"/>
            <a:ext cx="4648200" cy="365125"/>
          </a:xfrm>
          <a:prstGeom prst="rect">
            <a:avLst/>
          </a:prstGeom>
        </p:spPr>
        <p:txBody>
          <a:bodyPr/>
          <a:lstStyle>
            <a:lvl1pPr>
              <a:defRPr smtClean="0">
                <a:ea typeface="ＭＳ Ｐゴシック"/>
                <a:cs typeface="ＭＳ Ｐゴシック"/>
              </a:defRPr>
            </a:lvl1pPr>
          </a:lstStyle>
          <a:p>
            <a:pPr fontAlgn="base">
              <a:spcBef>
                <a:spcPct val="0"/>
              </a:spcBef>
              <a:spcAft>
                <a:spcPct val="0"/>
              </a:spcAft>
              <a:defRPr/>
            </a:pPr>
            <a:r>
              <a:rPr lang="en-US">
                <a:solidFill>
                  <a:prstClr val="black"/>
                </a:solidFill>
                <a:latin typeface="Arial" pitchFamily="34" charset="0"/>
              </a:rPr>
              <a:t>November 30, 2010</a:t>
            </a:r>
          </a:p>
        </p:txBody>
      </p:sp>
      <p:sp>
        <p:nvSpPr>
          <p:cNvPr id="14" name="Slide Number Placeholder 5"/>
          <p:cNvSpPr>
            <a:spLocks noGrp="1"/>
          </p:cNvSpPr>
          <p:nvPr>
            <p:ph type="sldNum" sz="quarter" idx="12"/>
          </p:nvPr>
        </p:nvSpPr>
        <p:spPr>
          <a:xfrm>
            <a:off x="7035800" y="6569075"/>
            <a:ext cx="2133600" cy="365125"/>
          </a:xfrm>
          <a:prstGeom prst="rect">
            <a:avLst/>
          </a:prstGeom>
        </p:spPr>
        <p:txBody>
          <a:bodyPr/>
          <a:lstStyle>
            <a:lvl1pPr>
              <a:defRPr>
                <a:ea typeface="ＭＳ Ｐゴシック"/>
                <a:cs typeface="ＭＳ Ｐゴシック"/>
              </a:defRPr>
            </a:lvl1pPr>
          </a:lstStyle>
          <a:p>
            <a:pPr fontAlgn="base">
              <a:spcBef>
                <a:spcPct val="0"/>
              </a:spcBef>
              <a:spcAft>
                <a:spcPct val="0"/>
              </a:spcAft>
              <a:defRPr/>
            </a:pPr>
            <a:fld id="{41013471-DF4A-4747-967B-6C5ABC5811A8}" type="slidenum">
              <a:rPr lang="en-US">
                <a:solidFill>
                  <a:prstClr val="black"/>
                </a:solidFill>
                <a:latin typeface="Arial" pitchFamily="34" charset="0"/>
              </a:rPr>
              <a:pPr fontAlgn="base">
                <a:spcBef>
                  <a:spcPct val="0"/>
                </a:spcBef>
                <a:spcAft>
                  <a:spcPct val="0"/>
                </a:spcAft>
                <a:defRPr/>
              </a:pPr>
              <a:t>‹#›</a:t>
            </a:fld>
            <a:endParaRPr lang="en-US">
              <a:solidFill>
                <a:prstClr val="black"/>
              </a:solidFill>
              <a:latin typeface="Arial" pitchFamily="34" charset="0"/>
            </a:endParaRPr>
          </a:p>
        </p:txBody>
      </p:sp>
    </p:spTree>
    <p:extLst>
      <p:ext uri="{BB962C8B-B14F-4D97-AF65-F5344CB8AC3E}">
        <p14:creationId xmlns:p14="http://schemas.microsoft.com/office/powerpoint/2010/main" val="11218747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fontAlgn="base">
              <a:spcBef>
                <a:spcPct val="0"/>
              </a:spcBef>
              <a:spcAft>
                <a:spcPct val="0"/>
              </a:spcAft>
              <a:defRPr/>
            </a:pPr>
            <a:endParaRPr lang="en-US">
              <a:solidFill>
                <a:prstClr val="black"/>
              </a:solidFill>
              <a:latin typeface="Arial" pitchFamily="34" charset="0"/>
              <a:ea typeface="ＭＳ Ｐゴシック"/>
            </a:endParaRPr>
          </a:p>
        </p:txBody>
      </p:sp>
      <p:sp>
        <p:nvSpPr>
          <p:cNvPr id="7" name="Rectangle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fontAlgn="base">
              <a:spcBef>
                <a:spcPct val="0"/>
              </a:spcBef>
              <a:spcAft>
                <a:spcPct val="0"/>
              </a:spcAft>
              <a:defRPr/>
            </a:pPr>
            <a:endParaRPr lang="en-US">
              <a:solidFill>
                <a:prstClr val="black"/>
              </a:solidFill>
              <a:latin typeface="Arial" pitchFamily="34" charset="0"/>
              <a:ea typeface="ＭＳ Ｐゴシック"/>
            </a:endParaRPr>
          </a:p>
        </p:txBody>
      </p:sp>
      <p:sp>
        <p:nvSpPr>
          <p:cNvPr id="8" name="Rectangle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pPr fontAlgn="base">
              <a:spcBef>
                <a:spcPct val="0"/>
              </a:spcBef>
              <a:spcAft>
                <a:spcPct val="0"/>
              </a:spcAft>
              <a:defRPr/>
            </a:pPr>
            <a:fld id="{927175BC-DBC5-4651-939D-89F58CFC587F}" type="slidenum">
              <a:rPr lang="en-US">
                <a:solidFill>
                  <a:prstClr val="black"/>
                </a:solidFill>
                <a:latin typeface="Arial" pitchFamily="34" charset="0"/>
                <a:ea typeface="ＭＳ Ｐゴシック"/>
              </a:rPr>
              <a:pPr fontAlgn="base">
                <a:spcBef>
                  <a:spcPct val="0"/>
                </a:spcBef>
                <a:spcAft>
                  <a:spcPct val="0"/>
                </a:spcAft>
                <a:defRPr/>
              </a:pPr>
              <a:t>‹#›</a:t>
            </a:fld>
            <a:endParaRPr lang="en-US">
              <a:solidFill>
                <a:prstClr val="black"/>
              </a:solidFill>
              <a:latin typeface="Arial" pitchFamily="34" charset="0"/>
              <a:ea typeface="ＭＳ Ｐゴシック"/>
            </a:endParaRPr>
          </a:p>
        </p:txBody>
      </p:sp>
    </p:spTree>
    <p:extLst>
      <p:ext uri="{BB962C8B-B14F-4D97-AF65-F5344CB8AC3E}">
        <p14:creationId xmlns:p14="http://schemas.microsoft.com/office/powerpoint/2010/main" val="108689028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7" name="Rectangle 7"/>
          <p:cNvSpPr>
            <a:spLocks noChangeArrowheads="1"/>
          </p:cNvSpPr>
          <p:nvPr userDrawn="1"/>
        </p:nvSpPr>
        <p:spPr bwMode="auto">
          <a:xfrm>
            <a:off x="7005638" y="6473825"/>
            <a:ext cx="2133600" cy="376238"/>
          </a:xfrm>
          <a:prstGeom prst="rect">
            <a:avLst/>
          </a:prstGeom>
          <a:noFill/>
          <a:ln w="9525">
            <a:noFill/>
            <a:miter lim="800000"/>
            <a:headEnd/>
            <a:tailEnd/>
          </a:ln>
          <a:effectLst/>
        </p:spPr>
        <p:txBody>
          <a:bodyPr/>
          <a:lstStyle/>
          <a:p>
            <a:pPr algn="r" fontAlgn="base">
              <a:spcBef>
                <a:spcPct val="0"/>
              </a:spcBef>
              <a:spcAft>
                <a:spcPct val="0"/>
              </a:spcAft>
            </a:pPr>
            <a:fld id="{C666E086-B498-4F4F-96F7-7B05F30AB9C0}" type="slidenum">
              <a:rPr lang="en-US" sz="1200" b="1">
                <a:solidFill>
                  <a:prstClr val="black"/>
                </a:solidFill>
                <a:effectLst>
                  <a:outerShdw blurRad="38100" dist="38100" dir="2700000" algn="tl">
                    <a:srgbClr val="C0C0C0"/>
                  </a:outerShdw>
                </a:effectLst>
                <a:latin typeface="Verdana" pitchFamily="34" charset="0"/>
                <a:ea typeface="ＭＳ Ｐゴシック"/>
              </a:rPr>
              <a:pPr algn="r" fontAlgn="base">
                <a:spcBef>
                  <a:spcPct val="0"/>
                </a:spcBef>
                <a:spcAft>
                  <a:spcPct val="0"/>
                </a:spcAft>
              </a:pPr>
              <a:t>‹#›</a:t>
            </a:fld>
            <a:endParaRPr lang="en-US" sz="1200" b="1" dirty="0">
              <a:solidFill>
                <a:prstClr val="black"/>
              </a:solidFill>
              <a:effectLst>
                <a:outerShdw blurRad="38100" dist="38100" dir="2700000" algn="tl">
                  <a:srgbClr val="C0C0C0"/>
                </a:outerShdw>
              </a:effectLst>
              <a:latin typeface="Verdana" pitchFamily="34" charset="0"/>
              <a:ea typeface="ＭＳ Ｐゴシック"/>
            </a:endParaRPr>
          </a:p>
        </p:txBody>
      </p:sp>
      <p:sp>
        <p:nvSpPr>
          <p:cNvPr id="8" name="Text Box 10"/>
          <p:cNvSpPr txBox="1">
            <a:spLocks noChangeArrowheads="1"/>
          </p:cNvSpPr>
          <p:nvPr userDrawn="1"/>
        </p:nvSpPr>
        <p:spPr bwMode="auto">
          <a:xfrm>
            <a:off x="1524000" y="6477000"/>
            <a:ext cx="4191000" cy="276999"/>
          </a:xfrm>
          <a:prstGeom prst="rect">
            <a:avLst/>
          </a:prstGeom>
          <a:noFill/>
          <a:ln w="9525">
            <a:noFill/>
            <a:miter lim="800000"/>
            <a:headEnd/>
            <a:tailEnd/>
          </a:ln>
          <a:effectLst/>
        </p:spPr>
        <p:txBody>
          <a:bodyPr wrap="square">
            <a:spAutoFit/>
          </a:bodyPr>
          <a:lstStyle/>
          <a:p>
            <a:pPr fontAlgn="base">
              <a:spcBef>
                <a:spcPct val="50000"/>
              </a:spcBef>
              <a:spcAft>
                <a:spcPct val="0"/>
              </a:spcAft>
            </a:pPr>
            <a:r>
              <a:rPr lang="en-US" sz="1200" dirty="0" smtClean="0">
                <a:solidFill>
                  <a:srgbClr val="DEF5FA">
                    <a:lumMod val="50000"/>
                  </a:srgbClr>
                </a:solidFill>
                <a:latin typeface="Calibri" pitchFamily="34" charset="0"/>
                <a:ea typeface="ＭＳ Ｐゴシック"/>
              </a:rPr>
              <a:t>Pew Center’s Business Environmental Leadership Council</a:t>
            </a:r>
            <a:endParaRPr lang="en-US" sz="1200" dirty="0">
              <a:solidFill>
                <a:srgbClr val="DEF5FA">
                  <a:lumMod val="50000"/>
                </a:srgbClr>
              </a:solidFill>
              <a:latin typeface="Calibri" pitchFamily="34" charset="0"/>
              <a:ea typeface="ＭＳ Ｐゴシック"/>
            </a:endParaRPr>
          </a:p>
        </p:txBody>
      </p:sp>
      <p:sp>
        <p:nvSpPr>
          <p:cNvPr id="9" name="Text Box 11"/>
          <p:cNvSpPr txBox="1">
            <a:spLocks noChangeArrowheads="1"/>
          </p:cNvSpPr>
          <p:nvPr userDrawn="1"/>
        </p:nvSpPr>
        <p:spPr bwMode="auto">
          <a:xfrm>
            <a:off x="76200" y="6477000"/>
            <a:ext cx="2438400" cy="276999"/>
          </a:xfrm>
          <a:prstGeom prst="rect">
            <a:avLst/>
          </a:prstGeom>
          <a:noFill/>
          <a:ln w="9525">
            <a:noFill/>
            <a:miter lim="800000"/>
            <a:headEnd/>
            <a:tailEnd/>
          </a:ln>
          <a:effectLst/>
        </p:spPr>
        <p:txBody>
          <a:bodyPr wrap="square">
            <a:spAutoFit/>
          </a:bodyPr>
          <a:lstStyle/>
          <a:p>
            <a:pPr fontAlgn="base">
              <a:spcBef>
                <a:spcPct val="50000"/>
              </a:spcBef>
              <a:spcAft>
                <a:spcPct val="0"/>
              </a:spcAft>
            </a:pPr>
            <a:r>
              <a:rPr lang="en-US" sz="1200" dirty="0" smtClean="0">
                <a:solidFill>
                  <a:srgbClr val="000099"/>
                </a:solidFill>
                <a:latin typeface="Calibri" pitchFamily="34" charset="0"/>
                <a:ea typeface="ＭＳ Ｐゴシック"/>
              </a:rPr>
              <a:t>November 10, 2010</a:t>
            </a:r>
            <a:endParaRPr lang="en-US" sz="1200" dirty="0">
              <a:solidFill>
                <a:srgbClr val="000099"/>
              </a:solidFill>
              <a:latin typeface="Calibri" pitchFamily="34" charset="0"/>
              <a:ea typeface="ＭＳ Ｐゴシック"/>
            </a:endParaRPr>
          </a:p>
        </p:txBody>
      </p:sp>
      <p:cxnSp>
        <p:nvCxnSpPr>
          <p:cNvPr id="10" name="Straight Connector 9"/>
          <p:cNvCxnSpPr/>
          <p:nvPr userDrawn="1"/>
        </p:nvCxnSpPr>
        <p:spPr>
          <a:xfrm rot="5400000">
            <a:off x="1427560" y="6640115"/>
            <a:ext cx="192881" cy="0"/>
          </a:xfrm>
          <a:prstGeom prst="line">
            <a:avLst/>
          </a:prstGeom>
          <a:ln w="12700">
            <a:solidFill>
              <a:srgbClr val="0070C0"/>
            </a:solidFill>
          </a:ln>
        </p:spPr>
        <p:style>
          <a:lnRef idx="1">
            <a:schemeClr val="accent1"/>
          </a:lnRef>
          <a:fillRef idx="0">
            <a:schemeClr val="accent1"/>
          </a:fillRef>
          <a:effectRef idx="0">
            <a:schemeClr val="accent1"/>
          </a:effectRef>
          <a:fontRef idx="minor">
            <a:schemeClr val="tx1"/>
          </a:fontRef>
        </p:style>
      </p:cxnSp>
      <p:sp>
        <p:nvSpPr>
          <p:cNvPr id="11" name="TextBox 10"/>
          <p:cNvSpPr txBox="1">
            <a:spLocks noChangeArrowheads="1"/>
          </p:cNvSpPr>
          <p:nvPr userDrawn="1"/>
        </p:nvSpPr>
        <p:spPr bwMode="auto">
          <a:xfrm>
            <a:off x="4419600" y="6505575"/>
            <a:ext cx="4343400" cy="254000"/>
          </a:xfrm>
          <a:prstGeom prst="rect">
            <a:avLst/>
          </a:prstGeom>
          <a:noFill/>
          <a:ln w="9525">
            <a:noFill/>
            <a:miter lim="800000"/>
            <a:headEnd/>
            <a:tailEnd/>
          </a:ln>
        </p:spPr>
        <p:txBody>
          <a:bodyPr>
            <a:spAutoFit/>
          </a:bodyPr>
          <a:lstStyle/>
          <a:p>
            <a:pPr algn="r" fontAlgn="base">
              <a:spcBef>
                <a:spcPct val="0"/>
              </a:spcBef>
              <a:spcAft>
                <a:spcPct val="0"/>
              </a:spcAft>
              <a:defRPr/>
            </a:pPr>
            <a:r>
              <a:rPr lang="en-US" sz="1000" b="1" dirty="0" smtClean="0">
                <a:solidFill>
                  <a:srgbClr val="00B0F0"/>
                </a:solidFill>
                <a:latin typeface="Trade Gothic LT Std" pitchFamily="50" charset="0"/>
                <a:ea typeface="ＭＳ Ｐゴシック"/>
                <a:cs typeface="ＭＳ Ｐゴシック"/>
              </a:rPr>
              <a:t>THE CLIMATE SERVICE</a:t>
            </a:r>
            <a:endParaRPr lang="en-US" sz="1000" b="1" dirty="0">
              <a:solidFill>
                <a:srgbClr val="878BB8"/>
              </a:solidFill>
              <a:latin typeface="Trade Gothic LT Std" pitchFamily="50" charset="0"/>
              <a:ea typeface="ＭＳ Ｐゴシック"/>
              <a:cs typeface="ＭＳ Ｐゴシック"/>
            </a:endParaRPr>
          </a:p>
        </p:txBody>
      </p:sp>
    </p:spTree>
    <p:extLst>
      <p:ext uri="{BB962C8B-B14F-4D97-AF65-F5344CB8AC3E}">
        <p14:creationId xmlns:p14="http://schemas.microsoft.com/office/powerpoint/2010/main" val="261545426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Content Placeholder 2"/>
          <p:cNvSpPr>
            <a:spLocks noGrp="1"/>
          </p:cNvSpPr>
          <p:nvPr>
            <p:ph sz="half" idx="1"/>
          </p:nvPr>
        </p:nvSpPr>
        <p:spPr>
          <a:xfrm>
            <a:off x="457200" y="1600200"/>
            <a:ext cx="8458200" cy="4525963"/>
          </a:xfrm>
        </p:spPr>
        <p:txBody>
          <a:bodyPr/>
          <a:lstStyle>
            <a:lvl1pPr>
              <a:defRPr sz="2800">
                <a:latin typeface="Calibri" pitchFamily="34" charset="0"/>
              </a:defRPr>
            </a:lvl1pPr>
            <a:lvl2pPr>
              <a:defRPr sz="2400">
                <a:solidFill>
                  <a:schemeClr val="accent1">
                    <a:lumMod val="75000"/>
                  </a:schemeClr>
                </a:solidFill>
                <a:latin typeface="Calibri" pitchFamily="34" charset="0"/>
              </a:defRPr>
            </a:lvl2pPr>
            <a:lvl3pPr>
              <a:defRPr sz="2000">
                <a:latin typeface="Calibri" pitchFamily="34" charset="0"/>
              </a:defRPr>
            </a:lvl3pPr>
            <a:lvl4pPr>
              <a:defRPr sz="1800">
                <a:latin typeface="Calibri" pitchFamily="34" charset="0"/>
              </a:defRPr>
            </a:lvl4pPr>
            <a:lvl5pPr>
              <a:defRPr sz="1800">
                <a:latin typeface="Calibri" pitchFamily="34" charset="0"/>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Footer Placeholder 4"/>
          <p:cNvSpPr>
            <a:spLocks noGrp="1"/>
          </p:cNvSpPr>
          <p:nvPr>
            <p:ph type="ftr" sz="quarter" idx="10"/>
          </p:nvPr>
        </p:nvSpPr>
        <p:spPr>
          <a:xfrm>
            <a:off x="457200" y="6356350"/>
            <a:ext cx="5562600" cy="365125"/>
          </a:xfrm>
          <a:prstGeom prst="rect">
            <a:avLst/>
          </a:prstGeom>
        </p:spPr>
        <p:txBody>
          <a:bodyPr/>
          <a:lstStyle>
            <a:lvl1pPr>
              <a:defRPr sz="1200" dirty="0" smtClean="0">
                <a:solidFill>
                  <a:schemeClr val="bg1">
                    <a:lumMod val="50000"/>
                  </a:schemeClr>
                </a:solidFill>
                <a:ea typeface="ＭＳ Ｐゴシック"/>
                <a:cs typeface="ＭＳ Ｐゴシック"/>
              </a:defRPr>
            </a:lvl1pPr>
          </a:lstStyle>
          <a:p>
            <a:pPr fontAlgn="base">
              <a:spcBef>
                <a:spcPct val="0"/>
              </a:spcBef>
              <a:spcAft>
                <a:spcPct val="0"/>
              </a:spcAft>
              <a:defRPr/>
            </a:pPr>
            <a:r>
              <a:rPr lang="en-US">
                <a:solidFill>
                  <a:prstClr val="white">
                    <a:lumMod val="50000"/>
                  </a:prstClr>
                </a:solidFill>
                <a:latin typeface="Arial" pitchFamily="34" charset="0"/>
              </a:rPr>
              <a:t>November 30, 2010</a:t>
            </a:r>
          </a:p>
        </p:txBody>
      </p:sp>
      <p:sp>
        <p:nvSpPr>
          <p:cNvPr id="6" name="Slide Number Placeholder 2"/>
          <p:cNvSpPr>
            <a:spLocks noGrp="1"/>
          </p:cNvSpPr>
          <p:nvPr userDrawn="1">
            <p:ph type="sldNum" sz="quarter" idx="11"/>
          </p:nvPr>
        </p:nvSpPr>
        <p:spPr>
          <a:xfrm>
            <a:off x="7010400" y="6356350"/>
            <a:ext cx="1905000" cy="365125"/>
          </a:xfrm>
          <a:prstGeom prst="rect">
            <a:avLst/>
          </a:prstGeom>
        </p:spPr>
        <p:txBody>
          <a:bodyPr/>
          <a:lstStyle>
            <a:lvl1pPr algn="r">
              <a:defRPr sz="1100">
                <a:solidFill>
                  <a:schemeClr val="tx1">
                    <a:lumMod val="75000"/>
                    <a:lumOff val="25000"/>
                  </a:schemeClr>
                </a:solidFill>
                <a:ea typeface="ＭＳ Ｐゴシック"/>
                <a:cs typeface="ＭＳ Ｐゴシック"/>
              </a:defRPr>
            </a:lvl1pPr>
          </a:lstStyle>
          <a:p>
            <a:pPr fontAlgn="base">
              <a:spcBef>
                <a:spcPct val="0"/>
              </a:spcBef>
              <a:spcAft>
                <a:spcPct val="0"/>
              </a:spcAft>
              <a:defRPr/>
            </a:pPr>
            <a:fld id="{80D4DC94-B561-41DF-861B-8333CFAC68FB}" type="slidenum">
              <a:rPr lang="en-US">
                <a:solidFill>
                  <a:prstClr val="black">
                    <a:lumMod val="75000"/>
                    <a:lumOff val="25000"/>
                  </a:prstClr>
                </a:solidFill>
                <a:latin typeface="Arial" pitchFamily="34" charset="0"/>
              </a:rPr>
              <a:pPr fontAlgn="base">
                <a:spcBef>
                  <a:spcPct val="0"/>
                </a:spcBef>
                <a:spcAft>
                  <a:spcPct val="0"/>
                </a:spcAft>
                <a:defRPr/>
              </a:pPr>
              <a:t>‹#›</a:t>
            </a:fld>
            <a:endParaRPr lang="en-US" dirty="0">
              <a:solidFill>
                <a:prstClr val="black">
                  <a:lumMod val="75000"/>
                  <a:lumOff val="25000"/>
                </a:prstClr>
              </a:solidFill>
              <a:latin typeface="Arial" pitchFamily="34" charset="0"/>
            </a:endParaRPr>
          </a:p>
        </p:txBody>
      </p:sp>
    </p:spTree>
    <p:extLst>
      <p:ext uri="{BB962C8B-B14F-4D97-AF65-F5344CB8AC3E}">
        <p14:creationId xmlns:p14="http://schemas.microsoft.com/office/powerpoint/2010/main" val="22631423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1B2DA05-4B23-44FE-8EAF-DDA369BF0EF2}" type="datetimeFigureOut">
              <a:rPr lang="en-US" smtClean="0"/>
              <a:pPr/>
              <a:t>3/5/2013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DEAA4C-4918-4B52-8C82-9CA3FA7525D3}" type="slidenum">
              <a:rPr lang="en-US" smtClean="0"/>
              <a:pPr/>
              <a:t>‹#›</a:t>
            </a:fld>
            <a:endParaRPr lang="en-US"/>
          </a:p>
        </p:txBody>
      </p:sp>
    </p:spTree>
    <p:extLst>
      <p:ext uri="{BB962C8B-B14F-4D97-AF65-F5344CB8AC3E}">
        <p14:creationId xmlns:p14="http://schemas.microsoft.com/office/powerpoint/2010/main" val="214179187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Content Placeholder 2"/>
          <p:cNvSpPr>
            <a:spLocks noGrp="1"/>
          </p:cNvSpPr>
          <p:nvPr>
            <p:ph sz="half" idx="1"/>
          </p:nvPr>
        </p:nvSpPr>
        <p:spPr>
          <a:xfrm>
            <a:off x="457200" y="1600200"/>
            <a:ext cx="8458200" cy="4525963"/>
          </a:xfrm>
        </p:spPr>
        <p:txBody>
          <a:bodyPr/>
          <a:lstStyle>
            <a:lvl1pPr>
              <a:defRPr sz="2800">
                <a:latin typeface="Calibri" pitchFamily="34" charset="0"/>
              </a:defRPr>
            </a:lvl1pPr>
            <a:lvl2pPr>
              <a:defRPr sz="2400">
                <a:solidFill>
                  <a:schemeClr val="accent1">
                    <a:lumMod val="75000"/>
                  </a:schemeClr>
                </a:solidFill>
                <a:latin typeface="Calibri" pitchFamily="34" charset="0"/>
              </a:defRPr>
            </a:lvl2pPr>
            <a:lvl3pPr>
              <a:defRPr sz="2000">
                <a:latin typeface="Calibri" pitchFamily="34" charset="0"/>
              </a:defRPr>
            </a:lvl3pPr>
            <a:lvl4pPr>
              <a:defRPr sz="1800">
                <a:latin typeface="Calibri" pitchFamily="34" charset="0"/>
              </a:defRPr>
            </a:lvl4pPr>
            <a:lvl5pPr>
              <a:defRPr sz="1800">
                <a:latin typeface="Calibri" pitchFamily="34" charset="0"/>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Footer Placeholder 4"/>
          <p:cNvSpPr>
            <a:spLocks noGrp="1"/>
          </p:cNvSpPr>
          <p:nvPr>
            <p:ph type="ftr" sz="quarter" idx="10"/>
          </p:nvPr>
        </p:nvSpPr>
        <p:spPr>
          <a:xfrm>
            <a:off x="457200" y="6356350"/>
            <a:ext cx="5562600" cy="365125"/>
          </a:xfrm>
          <a:prstGeom prst="rect">
            <a:avLst/>
          </a:prstGeom>
        </p:spPr>
        <p:txBody>
          <a:bodyPr/>
          <a:lstStyle>
            <a:lvl1pPr>
              <a:defRPr sz="1200" dirty="0" smtClean="0">
                <a:solidFill>
                  <a:schemeClr val="bg1">
                    <a:lumMod val="50000"/>
                  </a:schemeClr>
                </a:solidFill>
                <a:ea typeface="ＭＳ Ｐゴシック"/>
                <a:cs typeface="ＭＳ Ｐゴシック"/>
              </a:defRPr>
            </a:lvl1pPr>
          </a:lstStyle>
          <a:p>
            <a:pPr fontAlgn="base">
              <a:spcBef>
                <a:spcPct val="0"/>
              </a:spcBef>
              <a:spcAft>
                <a:spcPct val="0"/>
              </a:spcAft>
              <a:defRPr/>
            </a:pPr>
            <a:r>
              <a:rPr lang="en-US">
                <a:solidFill>
                  <a:prstClr val="white">
                    <a:lumMod val="50000"/>
                  </a:prstClr>
                </a:solidFill>
                <a:latin typeface="Arial" pitchFamily="34" charset="0"/>
              </a:rPr>
              <a:t>November 30, 2010</a:t>
            </a:r>
          </a:p>
        </p:txBody>
      </p:sp>
      <p:sp>
        <p:nvSpPr>
          <p:cNvPr id="6" name="Slide Number Placeholder 2"/>
          <p:cNvSpPr>
            <a:spLocks noGrp="1"/>
          </p:cNvSpPr>
          <p:nvPr userDrawn="1">
            <p:ph type="sldNum" sz="quarter" idx="11"/>
          </p:nvPr>
        </p:nvSpPr>
        <p:spPr>
          <a:xfrm>
            <a:off x="7010400" y="6356350"/>
            <a:ext cx="1905000" cy="365125"/>
          </a:xfrm>
          <a:prstGeom prst="rect">
            <a:avLst/>
          </a:prstGeom>
        </p:spPr>
        <p:txBody>
          <a:bodyPr/>
          <a:lstStyle>
            <a:lvl1pPr algn="r">
              <a:defRPr sz="1100">
                <a:solidFill>
                  <a:schemeClr val="tx1">
                    <a:lumMod val="75000"/>
                    <a:lumOff val="25000"/>
                  </a:schemeClr>
                </a:solidFill>
                <a:ea typeface="ＭＳ Ｐゴシック"/>
                <a:cs typeface="ＭＳ Ｐゴシック"/>
              </a:defRPr>
            </a:lvl1pPr>
          </a:lstStyle>
          <a:p>
            <a:pPr fontAlgn="base">
              <a:spcBef>
                <a:spcPct val="0"/>
              </a:spcBef>
              <a:spcAft>
                <a:spcPct val="0"/>
              </a:spcAft>
              <a:defRPr/>
            </a:pPr>
            <a:fld id="{80D4DC94-B561-41DF-861B-8333CFAC68FB}" type="slidenum">
              <a:rPr lang="en-US">
                <a:solidFill>
                  <a:prstClr val="black">
                    <a:lumMod val="75000"/>
                    <a:lumOff val="25000"/>
                  </a:prstClr>
                </a:solidFill>
                <a:latin typeface="Arial" pitchFamily="34" charset="0"/>
              </a:rPr>
              <a:pPr fontAlgn="base">
                <a:spcBef>
                  <a:spcPct val="0"/>
                </a:spcBef>
                <a:spcAft>
                  <a:spcPct val="0"/>
                </a:spcAft>
                <a:defRPr/>
              </a:pPr>
              <a:t>‹#›</a:t>
            </a:fld>
            <a:endParaRPr lang="en-US" dirty="0">
              <a:solidFill>
                <a:prstClr val="black">
                  <a:lumMod val="75000"/>
                  <a:lumOff val="25000"/>
                </a:prstClr>
              </a:solidFill>
              <a:latin typeface="Arial" pitchFamily="34" charset="0"/>
            </a:endParaRPr>
          </a:p>
        </p:txBody>
      </p:sp>
    </p:spTree>
    <p:extLst>
      <p:ext uri="{BB962C8B-B14F-4D97-AF65-F5344CB8AC3E}">
        <p14:creationId xmlns:p14="http://schemas.microsoft.com/office/powerpoint/2010/main" val="296330050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5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Content Placeholder 2"/>
          <p:cNvSpPr>
            <a:spLocks noGrp="1"/>
          </p:cNvSpPr>
          <p:nvPr>
            <p:ph sz="half" idx="1"/>
          </p:nvPr>
        </p:nvSpPr>
        <p:spPr>
          <a:xfrm>
            <a:off x="457200" y="1600200"/>
            <a:ext cx="8458200" cy="4525963"/>
          </a:xfrm>
        </p:spPr>
        <p:txBody>
          <a:bodyPr/>
          <a:lstStyle>
            <a:lvl1pPr>
              <a:defRPr sz="2800">
                <a:latin typeface="Calibri" pitchFamily="34" charset="0"/>
              </a:defRPr>
            </a:lvl1pPr>
            <a:lvl2pPr>
              <a:defRPr sz="2400">
                <a:solidFill>
                  <a:schemeClr val="accent1">
                    <a:lumMod val="75000"/>
                  </a:schemeClr>
                </a:solidFill>
                <a:latin typeface="Calibri" pitchFamily="34" charset="0"/>
              </a:defRPr>
            </a:lvl2pPr>
            <a:lvl3pPr>
              <a:defRPr sz="2000">
                <a:latin typeface="Calibri" pitchFamily="34" charset="0"/>
              </a:defRPr>
            </a:lvl3pPr>
            <a:lvl4pPr>
              <a:defRPr sz="1800">
                <a:latin typeface="Calibri" pitchFamily="34" charset="0"/>
              </a:defRPr>
            </a:lvl4pPr>
            <a:lvl5pPr>
              <a:defRPr sz="1800">
                <a:latin typeface="Calibri" pitchFamily="34" charset="0"/>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7"/>
          <p:cNvSpPr>
            <a:spLocks noChangeArrowheads="1"/>
          </p:cNvSpPr>
          <p:nvPr userDrawn="1"/>
        </p:nvSpPr>
        <p:spPr bwMode="auto">
          <a:xfrm>
            <a:off x="7005638" y="6473825"/>
            <a:ext cx="2133600" cy="376238"/>
          </a:xfrm>
          <a:prstGeom prst="rect">
            <a:avLst/>
          </a:prstGeom>
          <a:noFill/>
          <a:ln w="9525">
            <a:noFill/>
            <a:miter lim="800000"/>
            <a:headEnd/>
            <a:tailEnd/>
          </a:ln>
          <a:effectLst/>
        </p:spPr>
        <p:txBody>
          <a:bodyPr/>
          <a:lstStyle/>
          <a:p>
            <a:pPr algn="r" fontAlgn="base">
              <a:spcBef>
                <a:spcPct val="0"/>
              </a:spcBef>
              <a:spcAft>
                <a:spcPct val="0"/>
              </a:spcAft>
            </a:pPr>
            <a:fld id="{C666E086-B498-4F4F-96F7-7B05F30AB9C0}" type="slidenum">
              <a:rPr lang="en-US" sz="1200" b="1">
                <a:solidFill>
                  <a:prstClr val="black"/>
                </a:solidFill>
                <a:effectLst>
                  <a:outerShdw blurRad="38100" dist="38100" dir="2700000" algn="tl">
                    <a:srgbClr val="C0C0C0"/>
                  </a:outerShdw>
                </a:effectLst>
                <a:latin typeface="Verdana" pitchFamily="34" charset="0"/>
                <a:ea typeface="ＭＳ Ｐゴシック"/>
              </a:rPr>
              <a:pPr algn="r" fontAlgn="base">
                <a:spcBef>
                  <a:spcPct val="0"/>
                </a:spcBef>
                <a:spcAft>
                  <a:spcPct val="0"/>
                </a:spcAft>
              </a:pPr>
              <a:t>‹#›</a:t>
            </a:fld>
            <a:endParaRPr lang="en-US" sz="1200" b="1" dirty="0">
              <a:solidFill>
                <a:prstClr val="black"/>
              </a:solidFill>
              <a:effectLst>
                <a:outerShdw blurRad="38100" dist="38100" dir="2700000" algn="tl">
                  <a:srgbClr val="C0C0C0"/>
                </a:outerShdw>
              </a:effectLst>
              <a:latin typeface="Verdana" pitchFamily="34" charset="0"/>
              <a:ea typeface="ＭＳ Ｐゴシック"/>
            </a:endParaRPr>
          </a:p>
        </p:txBody>
      </p:sp>
      <p:sp>
        <p:nvSpPr>
          <p:cNvPr id="8" name="Text Box 10"/>
          <p:cNvSpPr txBox="1">
            <a:spLocks noChangeArrowheads="1"/>
          </p:cNvSpPr>
          <p:nvPr userDrawn="1"/>
        </p:nvSpPr>
        <p:spPr bwMode="auto">
          <a:xfrm>
            <a:off x="1524000" y="6477000"/>
            <a:ext cx="4191000" cy="276999"/>
          </a:xfrm>
          <a:prstGeom prst="rect">
            <a:avLst/>
          </a:prstGeom>
          <a:noFill/>
          <a:ln w="9525">
            <a:noFill/>
            <a:miter lim="800000"/>
            <a:headEnd/>
            <a:tailEnd/>
          </a:ln>
          <a:effectLst/>
        </p:spPr>
        <p:txBody>
          <a:bodyPr wrap="square">
            <a:spAutoFit/>
          </a:bodyPr>
          <a:lstStyle/>
          <a:p>
            <a:pPr fontAlgn="base">
              <a:spcBef>
                <a:spcPct val="50000"/>
              </a:spcBef>
              <a:spcAft>
                <a:spcPct val="0"/>
              </a:spcAft>
            </a:pPr>
            <a:r>
              <a:rPr lang="en-US" sz="1200" dirty="0" smtClean="0">
                <a:solidFill>
                  <a:srgbClr val="DEF5FA">
                    <a:lumMod val="50000"/>
                  </a:srgbClr>
                </a:solidFill>
                <a:latin typeface="Calibri" pitchFamily="34" charset="0"/>
                <a:ea typeface="ＭＳ Ｐゴシック"/>
              </a:rPr>
              <a:t>Pew Center’s Business Environmental Leadership Council</a:t>
            </a:r>
            <a:endParaRPr lang="en-US" sz="1200" dirty="0">
              <a:solidFill>
                <a:srgbClr val="DEF5FA">
                  <a:lumMod val="50000"/>
                </a:srgbClr>
              </a:solidFill>
              <a:latin typeface="Calibri" pitchFamily="34" charset="0"/>
              <a:ea typeface="ＭＳ Ｐゴシック"/>
            </a:endParaRPr>
          </a:p>
        </p:txBody>
      </p:sp>
      <p:sp>
        <p:nvSpPr>
          <p:cNvPr id="9" name="Text Box 11"/>
          <p:cNvSpPr txBox="1">
            <a:spLocks noChangeArrowheads="1"/>
          </p:cNvSpPr>
          <p:nvPr userDrawn="1"/>
        </p:nvSpPr>
        <p:spPr bwMode="auto">
          <a:xfrm>
            <a:off x="76200" y="6477000"/>
            <a:ext cx="2438400" cy="276999"/>
          </a:xfrm>
          <a:prstGeom prst="rect">
            <a:avLst/>
          </a:prstGeom>
          <a:noFill/>
          <a:ln w="9525">
            <a:noFill/>
            <a:miter lim="800000"/>
            <a:headEnd/>
            <a:tailEnd/>
          </a:ln>
          <a:effectLst/>
        </p:spPr>
        <p:txBody>
          <a:bodyPr wrap="square">
            <a:spAutoFit/>
          </a:bodyPr>
          <a:lstStyle/>
          <a:p>
            <a:pPr fontAlgn="base">
              <a:spcBef>
                <a:spcPct val="50000"/>
              </a:spcBef>
              <a:spcAft>
                <a:spcPct val="0"/>
              </a:spcAft>
            </a:pPr>
            <a:r>
              <a:rPr lang="en-US" sz="1200" dirty="0" smtClean="0">
                <a:solidFill>
                  <a:srgbClr val="000099"/>
                </a:solidFill>
                <a:latin typeface="Calibri" pitchFamily="34" charset="0"/>
                <a:ea typeface="ＭＳ Ｐゴシック"/>
              </a:rPr>
              <a:t>November 10, 2010</a:t>
            </a:r>
            <a:endParaRPr lang="en-US" sz="1200" dirty="0">
              <a:solidFill>
                <a:srgbClr val="000099"/>
              </a:solidFill>
              <a:latin typeface="Calibri" pitchFamily="34" charset="0"/>
              <a:ea typeface="ＭＳ Ｐゴシック"/>
            </a:endParaRPr>
          </a:p>
        </p:txBody>
      </p:sp>
      <p:cxnSp>
        <p:nvCxnSpPr>
          <p:cNvPr id="10" name="Straight Connector 9"/>
          <p:cNvCxnSpPr/>
          <p:nvPr userDrawn="1"/>
        </p:nvCxnSpPr>
        <p:spPr>
          <a:xfrm rot="5400000">
            <a:off x="1427560" y="6640115"/>
            <a:ext cx="192881" cy="0"/>
          </a:xfrm>
          <a:prstGeom prst="line">
            <a:avLst/>
          </a:prstGeom>
          <a:ln w="12700">
            <a:solidFill>
              <a:srgbClr val="0070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1716103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6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Content Placeholder 2"/>
          <p:cNvSpPr>
            <a:spLocks noGrp="1"/>
          </p:cNvSpPr>
          <p:nvPr>
            <p:ph sz="half" idx="1"/>
          </p:nvPr>
        </p:nvSpPr>
        <p:spPr>
          <a:xfrm>
            <a:off x="457200" y="1600200"/>
            <a:ext cx="8458200" cy="4525963"/>
          </a:xfrm>
        </p:spPr>
        <p:txBody>
          <a:bodyPr/>
          <a:lstStyle>
            <a:lvl1pPr>
              <a:defRPr sz="2800">
                <a:latin typeface="Calibri" pitchFamily="34" charset="0"/>
              </a:defRPr>
            </a:lvl1pPr>
            <a:lvl2pPr>
              <a:defRPr sz="2400">
                <a:solidFill>
                  <a:schemeClr val="accent1">
                    <a:lumMod val="75000"/>
                  </a:schemeClr>
                </a:solidFill>
                <a:latin typeface="Calibri" pitchFamily="34" charset="0"/>
              </a:defRPr>
            </a:lvl2pPr>
            <a:lvl3pPr>
              <a:defRPr sz="2000">
                <a:latin typeface="Calibri" pitchFamily="34" charset="0"/>
              </a:defRPr>
            </a:lvl3pPr>
            <a:lvl4pPr>
              <a:defRPr sz="1800">
                <a:latin typeface="Calibri" pitchFamily="34" charset="0"/>
              </a:defRPr>
            </a:lvl4pPr>
            <a:lvl5pPr>
              <a:defRPr sz="1800">
                <a:latin typeface="Calibri" pitchFamily="34" charset="0"/>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Footer Placeholder 4"/>
          <p:cNvSpPr>
            <a:spLocks noGrp="1"/>
          </p:cNvSpPr>
          <p:nvPr>
            <p:ph type="ftr" sz="quarter" idx="10"/>
          </p:nvPr>
        </p:nvSpPr>
        <p:spPr>
          <a:xfrm>
            <a:off x="457200" y="6356350"/>
            <a:ext cx="5562600" cy="365125"/>
          </a:xfrm>
          <a:prstGeom prst="rect">
            <a:avLst/>
          </a:prstGeom>
        </p:spPr>
        <p:txBody>
          <a:bodyPr/>
          <a:lstStyle>
            <a:lvl1pPr>
              <a:defRPr sz="1200" dirty="0" smtClean="0">
                <a:solidFill>
                  <a:schemeClr val="bg1">
                    <a:lumMod val="50000"/>
                  </a:schemeClr>
                </a:solidFill>
                <a:ea typeface="ＭＳ Ｐゴシック"/>
                <a:cs typeface="ＭＳ Ｐゴシック"/>
              </a:defRPr>
            </a:lvl1pPr>
          </a:lstStyle>
          <a:p>
            <a:pPr fontAlgn="base">
              <a:spcBef>
                <a:spcPct val="0"/>
              </a:spcBef>
              <a:spcAft>
                <a:spcPct val="0"/>
              </a:spcAft>
              <a:defRPr/>
            </a:pPr>
            <a:r>
              <a:rPr lang="en-US">
                <a:solidFill>
                  <a:prstClr val="white">
                    <a:lumMod val="50000"/>
                  </a:prstClr>
                </a:solidFill>
                <a:latin typeface="Arial" pitchFamily="34" charset="0"/>
              </a:rPr>
              <a:t>November 30, 2010</a:t>
            </a:r>
          </a:p>
        </p:txBody>
      </p:sp>
      <p:sp>
        <p:nvSpPr>
          <p:cNvPr id="6" name="Slide Number Placeholder 2"/>
          <p:cNvSpPr>
            <a:spLocks noGrp="1"/>
          </p:cNvSpPr>
          <p:nvPr userDrawn="1">
            <p:ph type="sldNum" sz="quarter" idx="11"/>
          </p:nvPr>
        </p:nvSpPr>
        <p:spPr>
          <a:xfrm>
            <a:off x="7010400" y="6356350"/>
            <a:ext cx="1905000" cy="365125"/>
          </a:xfrm>
          <a:prstGeom prst="rect">
            <a:avLst/>
          </a:prstGeom>
        </p:spPr>
        <p:txBody>
          <a:bodyPr/>
          <a:lstStyle>
            <a:lvl1pPr algn="r">
              <a:defRPr sz="1100">
                <a:solidFill>
                  <a:schemeClr val="tx1">
                    <a:lumMod val="75000"/>
                    <a:lumOff val="25000"/>
                  </a:schemeClr>
                </a:solidFill>
                <a:ea typeface="ＭＳ Ｐゴシック"/>
                <a:cs typeface="ＭＳ Ｐゴシック"/>
              </a:defRPr>
            </a:lvl1pPr>
          </a:lstStyle>
          <a:p>
            <a:pPr fontAlgn="base">
              <a:spcBef>
                <a:spcPct val="0"/>
              </a:spcBef>
              <a:spcAft>
                <a:spcPct val="0"/>
              </a:spcAft>
              <a:defRPr/>
            </a:pPr>
            <a:fld id="{80D4DC94-B561-41DF-861B-8333CFAC68FB}" type="slidenum">
              <a:rPr lang="en-US">
                <a:solidFill>
                  <a:prstClr val="black">
                    <a:lumMod val="75000"/>
                    <a:lumOff val="25000"/>
                  </a:prstClr>
                </a:solidFill>
                <a:latin typeface="Arial" pitchFamily="34" charset="0"/>
              </a:rPr>
              <a:pPr fontAlgn="base">
                <a:spcBef>
                  <a:spcPct val="0"/>
                </a:spcBef>
                <a:spcAft>
                  <a:spcPct val="0"/>
                </a:spcAft>
                <a:defRPr/>
              </a:pPr>
              <a:t>‹#›</a:t>
            </a:fld>
            <a:endParaRPr lang="en-US" dirty="0">
              <a:solidFill>
                <a:prstClr val="black">
                  <a:lumMod val="75000"/>
                  <a:lumOff val="25000"/>
                </a:prstClr>
              </a:solidFill>
              <a:latin typeface="Arial" pitchFamily="34" charset="0"/>
            </a:endParaRPr>
          </a:p>
        </p:txBody>
      </p:sp>
    </p:spTree>
    <p:extLst>
      <p:ext uri="{BB962C8B-B14F-4D97-AF65-F5344CB8AC3E}">
        <p14:creationId xmlns:p14="http://schemas.microsoft.com/office/powerpoint/2010/main" val="295178922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838200"/>
          </a:xfrm>
          <a:prstGeom prst="rect">
            <a:avLst/>
          </a:prstGeom>
        </p:spPr>
        <p:txBody>
          <a:bodyPr>
            <a:normAutofit/>
          </a:bodyPr>
          <a:lstStyle>
            <a:lvl1pPr algn="r">
              <a:defRPr sz="4000" baseline="0">
                <a:solidFill>
                  <a:schemeClr val="bg1"/>
                </a:solidFill>
                <a:effectLst>
                  <a:outerShdw blurRad="50800" dist="38100" dir="5400000" algn="t" rotWithShape="0">
                    <a:prstClr val="black">
                      <a:alpha val="40000"/>
                    </a:prstClr>
                  </a:outerShdw>
                </a:effectLst>
              </a:defRPr>
            </a:lvl1pPr>
          </a:lstStyle>
          <a:p>
            <a:r>
              <a:rPr lang="en-US" dirty="0" smtClean="0"/>
              <a:t>Click to edit Master title style</a:t>
            </a:r>
            <a:endParaRPr lang="en-US" dirty="0"/>
          </a:p>
        </p:txBody>
      </p:sp>
      <p:sp>
        <p:nvSpPr>
          <p:cNvPr id="6" name="Content Placeholder 5"/>
          <p:cNvSpPr>
            <a:spLocks noGrp="1"/>
          </p:cNvSpPr>
          <p:nvPr>
            <p:ph sz="quarter" idx="10"/>
          </p:nvPr>
        </p:nvSpPr>
        <p:spPr>
          <a:xfrm>
            <a:off x="152400" y="914400"/>
            <a:ext cx="8839200" cy="5410200"/>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5"/>
          <p:cNvSpPr>
            <a:spLocks noGrp="1"/>
          </p:cNvSpPr>
          <p:nvPr>
            <p:ph type="sldNum" sz="quarter" idx="4"/>
          </p:nvPr>
        </p:nvSpPr>
        <p:spPr>
          <a:xfrm>
            <a:off x="6553200" y="640080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base">
              <a:spcBef>
                <a:spcPct val="0"/>
              </a:spcBef>
              <a:spcAft>
                <a:spcPct val="0"/>
              </a:spcAft>
            </a:pPr>
            <a:fld id="{C936E3ED-C7C6-4C82-AE04-AD06180781D7}" type="slidenum">
              <a:rPr lang="en-US" smtClean="0">
                <a:solidFill>
                  <a:prstClr val="black">
                    <a:tint val="75000"/>
                  </a:prstClr>
                </a:solidFill>
                <a:latin typeface="Arial" pitchFamily="34" charset="0"/>
                <a:ea typeface="ＭＳ Ｐゴシック"/>
              </a:rPr>
              <a:pPr fontAlgn="base">
                <a:spcBef>
                  <a:spcPct val="0"/>
                </a:spcBef>
                <a:spcAft>
                  <a:spcPct val="0"/>
                </a:spcAft>
              </a:pPr>
              <a:t>‹#›</a:t>
            </a:fld>
            <a:endParaRPr lang="en-US">
              <a:solidFill>
                <a:prstClr val="black">
                  <a:tint val="75000"/>
                </a:prstClr>
              </a:solidFill>
              <a:latin typeface="Arial" pitchFamily="34" charset="0"/>
              <a:ea typeface="ＭＳ Ｐゴシック"/>
            </a:endParaRPr>
          </a:p>
        </p:txBody>
      </p:sp>
    </p:spTree>
    <p:extLst>
      <p:ext uri="{BB962C8B-B14F-4D97-AF65-F5344CB8AC3E}">
        <p14:creationId xmlns:p14="http://schemas.microsoft.com/office/powerpoint/2010/main" val="32717048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6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838200"/>
          </a:xfrm>
          <a:prstGeom prst="rect">
            <a:avLst/>
          </a:prstGeom>
        </p:spPr>
        <p:txBody>
          <a:bodyPr>
            <a:normAutofit/>
          </a:bodyPr>
          <a:lstStyle>
            <a:lvl1pPr algn="r">
              <a:defRPr sz="4000" baseline="0">
                <a:solidFill>
                  <a:schemeClr val="bg1"/>
                </a:solidFill>
                <a:effectLst>
                  <a:outerShdw blurRad="50800" dist="38100" dir="5400000" algn="t" rotWithShape="0">
                    <a:prstClr val="black">
                      <a:alpha val="40000"/>
                    </a:prstClr>
                  </a:outerShdw>
                </a:effectLst>
              </a:defRPr>
            </a:lvl1pPr>
          </a:lstStyle>
          <a:p>
            <a:r>
              <a:rPr lang="en-US" dirty="0" smtClean="0"/>
              <a:t>Click to edit Master title style</a:t>
            </a:r>
            <a:endParaRPr lang="en-US" dirty="0"/>
          </a:p>
        </p:txBody>
      </p:sp>
      <p:sp>
        <p:nvSpPr>
          <p:cNvPr id="6" name="Content Placeholder 5"/>
          <p:cNvSpPr>
            <a:spLocks noGrp="1"/>
          </p:cNvSpPr>
          <p:nvPr>
            <p:ph sz="quarter" idx="10"/>
          </p:nvPr>
        </p:nvSpPr>
        <p:spPr>
          <a:xfrm>
            <a:off x="152400" y="914400"/>
            <a:ext cx="8839200" cy="5410200"/>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5"/>
          <p:cNvSpPr>
            <a:spLocks noGrp="1"/>
          </p:cNvSpPr>
          <p:nvPr>
            <p:ph type="sldNum" sz="quarter" idx="4"/>
          </p:nvPr>
        </p:nvSpPr>
        <p:spPr>
          <a:xfrm>
            <a:off x="6553200" y="640080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base">
              <a:spcBef>
                <a:spcPct val="0"/>
              </a:spcBef>
              <a:spcAft>
                <a:spcPct val="0"/>
              </a:spcAft>
            </a:pPr>
            <a:fld id="{C936E3ED-C7C6-4C82-AE04-AD06180781D7}" type="slidenum">
              <a:rPr lang="en-US" smtClean="0">
                <a:solidFill>
                  <a:prstClr val="black">
                    <a:tint val="75000"/>
                  </a:prstClr>
                </a:solidFill>
                <a:latin typeface="Arial" pitchFamily="34" charset="0"/>
                <a:ea typeface="ＭＳ Ｐゴシック"/>
              </a:rPr>
              <a:pPr fontAlgn="base">
                <a:spcBef>
                  <a:spcPct val="0"/>
                </a:spcBef>
                <a:spcAft>
                  <a:spcPct val="0"/>
                </a:spcAft>
              </a:pPr>
              <a:t>‹#›</a:t>
            </a:fld>
            <a:endParaRPr lang="en-US">
              <a:solidFill>
                <a:prstClr val="black">
                  <a:tint val="75000"/>
                </a:prstClr>
              </a:solidFill>
              <a:latin typeface="Arial" pitchFamily="34" charset="0"/>
              <a:ea typeface="ＭＳ Ｐゴシック"/>
            </a:endParaRPr>
          </a:p>
        </p:txBody>
      </p:sp>
    </p:spTree>
    <p:extLst>
      <p:ext uri="{BB962C8B-B14F-4D97-AF65-F5344CB8AC3E}">
        <p14:creationId xmlns:p14="http://schemas.microsoft.com/office/powerpoint/2010/main" val="203658587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4" name="Text Box 23"/>
          <p:cNvSpPr txBox="1">
            <a:spLocks noChangeArrowheads="1"/>
          </p:cNvSpPr>
          <p:nvPr/>
        </p:nvSpPr>
        <p:spPr bwMode="auto">
          <a:xfrm>
            <a:off x="990600" y="4343400"/>
            <a:ext cx="71628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572" tIns="73144" rIns="36572" bIns="36572" anchor="ct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algn="r" eaLnBrk="1" fontAlgn="base" hangingPunct="1">
              <a:spcBef>
                <a:spcPct val="0"/>
              </a:spcBef>
              <a:spcAft>
                <a:spcPct val="0"/>
              </a:spcAft>
            </a:pPr>
            <a:endParaRPr lang="en-US" smtClean="0">
              <a:solidFill>
                <a:srgbClr val="000000"/>
              </a:solidFill>
            </a:endParaRPr>
          </a:p>
        </p:txBody>
      </p:sp>
      <p:sp>
        <p:nvSpPr>
          <p:cNvPr id="5" name="Text Box 4"/>
          <p:cNvSpPr txBox="1">
            <a:spLocks noChangeArrowheads="1"/>
          </p:cNvSpPr>
          <p:nvPr/>
        </p:nvSpPr>
        <p:spPr bwMode="auto">
          <a:xfrm>
            <a:off x="990600" y="1400175"/>
            <a:ext cx="7162800" cy="286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572" tIns="73144" rIns="36572" bIns="36572" anchor="ct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algn="r" eaLnBrk="1" fontAlgn="base" hangingPunct="1">
              <a:spcBef>
                <a:spcPct val="0"/>
              </a:spcBef>
              <a:spcAft>
                <a:spcPct val="0"/>
              </a:spcAft>
            </a:pPr>
            <a:endParaRPr lang="en-US" smtClean="0">
              <a:solidFill>
                <a:srgbClr val="1F497D"/>
              </a:solidFill>
            </a:endParaRPr>
          </a:p>
        </p:txBody>
      </p:sp>
      <p:sp>
        <p:nvSpPr>
          <p:cNvPr id="6" name="Rectangle 3"/>
          <p:cNvSpPr>
            <a:spLocks noChangeArrowheads="1"/>
          </p:cNvSpPr>
          <p:nvPr/>
        </p:nvSpPr>
        <p:spPr bwMode="auto">
          <a:xfrm>
            <a:off x="762000" y="95250"/>
            <a:ext cx="7696200" cy="1231900"/>
          </a:xfrm>
          <a:prstGeom prst="rect">
            <a:avLst/>
          </a:prstGeom>
          <a:solidFill>
            <a:srgbClr val="6C9BC6"/>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30" tIns="91430" rIns="182860" bIns="91430" anchor="ctr"/>
          <a:lstStyle/>
          <a:p>
            <a:pPr algn="ctr" fontAlgn="base">
              <a:lnSpc>
                <a:spcPct val="130000"/>
              </a:lnSpc>
              <a:spcBef>
                <a:spcPct val="0"/>
              </a:spcBef>
              <a:spcAft>
                <a:spcPts val="600"/>
              </a:spcAft>
            </a:pPr>
            <a:r>
              <a:rPr lang="en-US" sz="1400" smtClean="0">
                <a:solidFill>
                  <a:srgbClr val="215A9F"/>
                </a:solidFill>
                <a:latin typeface="Trebuchet MS" pitchFamily="34" charset="0"/>
                <a:ea typeface="MS PGothic" pitchFamily="34" charset="-128"/>
              </a:rPr>
              <a:t>U N I T E D   S T A T E S    D E P A R T M E N T   O F   C O M M E R C E</a:t>
            </a:r>
            <a:endParaRPr lang="en-US" sz="1200" smtClean="0">
              <a:solidFill>
                <a:srgbClr val="215A9F"/>
              </a:solidFill>
              <a:latin typeface="Trebuchet MS" pitchFamily="34" charset="0"/>
              <a:ea typeface="MS PGothic" pitchFamily="34" charset="-128"/>
            </a:endParaRPr>
          </a:p>
          <a:p>
            <a:pPr algn="ctr" fontAlgn="base">
              <a:spcBef>
                <a:spcPct val="0"/>
              </a:spcBef>
              <a:spcAft>
                <a:spcPct val="0"/>
              </a:spcAft>
            </a:pPr>
            <a:r>
              <a:rPr lang="en-US" sz="2000" b="1" smtClean="0">
                <a:solidFill>
                  <a:srgbClr val="215A9F"/>
                </a:solidFill>
                <a:latin typeface="Trebuchet MS" pitchFamily="34" charset="0"/>
                <a:ea typeface="MS PGothic" pitchFamily="34" charset="-128"/>
              </a:rPr>
              <a:t>N A T I O N A L   O C E A N I C   A N D</a:t>
            </a:r>
          </a:p>
          <a:p>
            <a:pPr algn="ctr" fontAlgn="base">
              <a:lnSpc>
                <a:spcPct val="130000"/>
              </a:lnSpc>
              <a:spcBef>
                <a:spcPct val="0"/>
              </a:spcBef>
              <a:spcAft>
                <a:spcPct val="0"/>
              </a:spcAft>
            </a:pPr>
            <a:r>
              <a:rPr lang="en-US" sz="2000" b="1" smtClean="0">
                <a:solidFill>
                  <a:srgbClr val="215A9F"/>
                </a:solidFill>
                <a:latin typeface="Trebuchet MS" pitchFamily="34" charset="0"/>
                <a:ea typeface="MS PGothic" pitchFamily="34" charset="-128"/>
              </a:rPr>
              <a:t>A T M O S P H E R I C   A D M I N I S T R A T I O N</a:t>
            </a:r>
          </a:p>
        </p:txBody>
      </p:sp>
      <p:grpSp>
        <p:nvGrpSpPr>
          <p:cNvPr id="7" name="Group 14"/>
          <p:cNvGrpSpPr>
            <a:grpSpLocks/>
          </p:cNvGrpSpPr>
          <p:nvPr/>
        </p:nvGrpSpPr>
        <p:grpSpPr bwMode="auto">
          <a:xfrm>
            <a:off x="7786688" y="76200"/>
            <a:ext cx="1314450" cy="1314450"/>
            <a:chOff x="72" y="816"/>
            <a:chExt cx="828" cy="828"/>
          </a:xfrm>
        </p:grpSpPr>
        <p:sp>
          <p:nvSpPr>
            <p:cNvPr id="8" name="Oval 5"/>
            <p:cNvSpPr>
              <a:spLocks noChangeAspect="1" noChangeArrowheads="1"/>
            </p:cNvSpPr>
            <p:nvPr userDrawn="1"/>
          </p:nvSpPr>
          <p:spPr bwMode="auto">
            <a:xfrm>
              <a:off x="72" y="816"/>
              <a:ext cx="828" cy="82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36576" tIns="36576" rIns="36576" bIns="36576"/>
            <a:lstStyle/>
            <a:p>
              <a:pPr fontAlgn="base">
                <a:spcBef>
                  <a:spcPct val="0"/>
                </a:spcBef>
                <a:spcAft>
                  <a:spcPct val="0"/>
                </a:spcAft>
              </a:pPr>
              <a:endParaRPr lang="en-US" smtClean="0">
                <a:solidFill>
                  <a:srgbClr val="000000"/>
                </a:solidFill>
                <a:latin typeface="Arial" pitchFamily="34" charset="0"/>
                <a:ea typeface="MS PGothic" pitchFamily="34" charset="-128"/>
              </a:endParaRPr>
            </a:p>
          </p:txBody>
        </p:sp>
        <p:pic>
          <p:nvPicPr>
            <p:cNvPr id="9" name="Picture 6" descr="NOAA seal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2" y="816"/>
              <a:ext cx="828" cy="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 name="Group 17"/>
          <p:cNvGrpSpPr>
            <a:grpSpLocks/>
          </p:cNvGrpSpPr>
          <p:nvPr/>
        </p:nvGrpSpPr>
        <p:grpSpPr bwMode="auto">
          <a:xfrm>
            <a:off x="71438" y="82550"/>
            <a:ext cx="1295400" cy="1298575"/>
            <a:chOff x="4560" y="3448"/>
            <a:chExt cx="541" cy="536"/>
          </a:xfrm>
        </p:grpSpPr>
        <p:sp>
          <p:nvSpPr>
            <p:cNvPr id="11" name="Oval 11"/>
            <p:cNvSpPr>
              <a:spLocks noChangeArrowheads="1"/>
            </p:cNvSpPr>
            <p:nvPr userDrawn="1"/>
          </p:nvSpPr>
          <p:spPr bwMode="auto">
            <a:xfrm>
              <a:off x="4560" y="3448"/>
              <a:ext cx="541" cy="536"/>
            </a:xfrm>
            <a:prstGeom prst="ellipse">
              <a:avLst/>
            </a:prstGeom>
            <a:solidFill>
              <a:schemeClr val="bg1"/>
            </a:solidFill>
            <a:ln w="19050">
              <a:solidFill>
                <a:schemeClr val="bg1"/>
              </a:solidFill>
              <a:round/>
              <a:headEnd/>
              <a:tailEnd/>
            </a:ln>
          </p:spPr>
          <p:txBody>
            <a:bodyPr wrap="none" anchor="ctr"/>
            <a:lstStyle/>
            <a:p>
              <a:pPr fontAlgn="base">
                <a:spcBef>
                  <a:spcPct val="0"/>
                </a:spcBef>
                <a:spcAft>
                  <a:spcPct val="0"/>
                </a:spcAft>
              </a:pPr>
              <a:endParaRPr lang="en-US" smtClean="0">
                <a:solidFill>
                  <a:srgbClr val="000000"/>
                </a:solidFill>
                <a:latin typeface="Arial" pitchFamily="34" charset="0"/>
                <a:ea typeface="MS PGothic" pitchFamily="34" charset="-128"/>
              </a:endParaRPr>
            </a:p>
          </p:txBody>
        </p:sp>
        <p:pic>
          <p:nvPicPr>
            <p:cNvPr id="12" name="Picture 12"/>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4568" y="3460"/>
              <a:ext cx="520" cy="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151" name="Rectangle 7"/>
          <p:cNvSpPr>
            <a:spLocks noGrp="1" noChangeArrowheads="1"/>
          </p:cNvSpPr>
          <p:nvPr>
            <p:ph type="ctrTitle"/>
          </p:nvPr>
        </p:nvSpPr>
        <p:spPr>
          <a:xfrm>
            <a:off x="1066800" y="1476375"/>
            <a:ext cx="7010400" cy="2667000"/>
          </a:xfrm>
        </p:spPr>
        <p:style>
          <a:lnRef idx="2">
            <a:schemeClr val="accent1"/>
          </a:lnRef>
          <a:fillRef idx="1">
            <a:schemeClr val="lt1"/>
          </a:fillRef>
          <a:effectRef idx="0">
            <a:schemeClr val="accent1"/>
          </a:effectRef>
          <a:fontRef idx="none"/>
        </p:style>
        <p:txBody>
          <a:bodyPr/>
          <a:lstStyle>
            <a:lvl1pPr>
              <a:defRPr sz="4800">
                <a:solidFill>
                  <a:schemeClr val="tx2"/>
                </a:solidFill>
              </a:defRPr>
            </a:lvl1pPr>
          </a:lstStyle>
          <a:p>
            <a:r>
              <a:rPr lang="en-US" dirty="0" smtClean="0"/>
              <a:t>Click to edit Master title style</a:t>
            </a:r>
            <a:endParaRPr lang="en-US" dirty="0"/>
          </a:p>
        </p:txBody>
      </p:sp>
      <p:sp>
        <p:nvSpPr>
          <p:cNvPr id="6152" name="Rectangle 8"/>
          <p:cNvSpPr>
            <a:spLocks noGrp="1" noChangeArrowheads="1"/>
          </p:cNvSpPr>
          <p:nvPr>
            <p:ph type="subTitle" idx="1"/>
          </p:nvPr>
        </p:nvSpPr>
        <p:spPr>
          <a:xfrm>
            <a:off x="1066800" y="4114800"/>
            <a:ext cx="7010400" cy="2057400"/>
          </a:xfrm>
        </p:spPr>
        <p:txBody>
          <a:bodyPr anchor="ctr"/>
          <a:lstStyle>
            <a:lvl1pPr marL="0" indent="0" algn="ctr">
              <a:buFontTx/>
              <a:buNone/>
              <a:defRPr sz="3200">
                <a:solidFill>
                  <a:srgbClr val="6C9BC6"/>
                </a:solidFill>
              </a:defRPr>
            </a:lvl1pPr>
          </a:lstStyle>
          <a:p>
            <a:r>
              <a:rPr lang="en-US" dirty="0" smtClean="0"/>
              <a:t>Click to edit Master subtitle style</a:t>
            </a:r>
            <a:endParaRPr lang="en-US" dirty="0"/>
          </a:p>
        </p:txBody>
      </p:sp>
    </p:spTree>
    <p:extLst>
      <p:ext uri="{BB962C8B-B14F-4D97-AF65-F5344CB8AC3E}">
        <p14:creationId xmlns:p14="http://schemas.microsoft.com/office/powerpoint/2010/main" val="305610459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7"/>
          <p:cNvSpPr>
            <a:spLocks noChangeArrowheads="1"/>
          </p:cNvSpPr>
          <p:nvPr/>
        </p:nvSpPr>
        <p:spPr bwMode="auto">
          <a:xfrm>
            <a:off x="771525" y="76200"/>
            <a:ext cx="7610475" cy="347663"/>
          </a:xfrm>
          <a:prstGeom prst="rect">
            <a:avLst/>
          </a:prstGeom>
          <a:solidFill>
            <a:srgbClr val="6C9BC6"/>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30" tIns="91430" rIns="91430" bIns="91430" anchor="ctr"/>
          <a:lstStyle/>
          <a:p>
            <a:pPr algn="ctr" fontAlgn="base">
              <a:spcBef>
                <a:spcPct val="0"/>
              </a:spcBef>
              <a:spcAft>
                <a:spcPct val="0"/>
              </a:spcAft>
            </a:pPr>
            <a:r>
              <a:rPr lang="en-US" sz="1200" smtClean="0">
                <a:solidFill>
                  <a:srgbClr val="215A9F"/>
                </a:solidFill>
                <a:latin typeface="Trebuchet MS" pitchFamily="34" charset="0"/>
                <a:ea typeface="MS PGothic" pitchFamily="34" charset="-128"/>
              </a:rPr>
              <a:t>N A T I O N A L   O C E A N I C   A N D   A T M O S P H E R I C   A D M I N I S T R A T I O N</a:t>
            </a:r>
          </a:p>
        </p:txBody>
      </p:sp>
      <p:sp>
        <p:nvSpPr>
          <p:cNvPr id="5" name="Text Box 9"/>
          <p:cNvSpPr txBox="1">
            <a:spLocks noChangeArrowheads="1"/>
          </p:cNvSpPr>
          <p:nvPr/>
        </p:nvSpPr>
        <p:spPr bwMode="auto">
          <a:xfrm>
            <a:off x="771525" y="457200"/>
            <a:ext cx="7686675" cy="914400"/>
          </a:xfrm>
          <a:prstGeom prst="rect">
            <a:avLst/>
          </a:prstGeom>
          <a:solidFill>
            <a:srgbClr val="215A9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36572" tIns="73144" rIns="36572" bIns="36572"/>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algn="r" eaLnBrk="1" fontAlgn="base" hangingPunct="1">
              <a:spcBef>
                <a:spcPct val="0"/>
              </a:spcBef>
              <a:spcAft>
                <a:spcPct val="0"/>
              </a:spcAft>
            </a:pPr>
            <a:endParaRPr lang="en-US" smtClean="0">
              <a:solidFill>
                <a:srgbClr val="000000"/>
              </a:solidFill>
            </a:endParaRPr>
          </a:p>
        </p:txBody>
      </p:sp>
      <p:grpSp>
        <p:nvGrpSpPr>
          <p:cNvPr id="6" name="Group 16"/>
          <p:cNvGrpSpPr>
            <a:grpSpLocks/>
          </p:cNvGrpSpPr>
          <p:nvPr/>
        </p:nvGrpSpPr>
        <p:grpSpPr bwMode="auto">
          <a:xfrm>
            <a:off x="7758113" y="76200"/>
            <a:ext cx="1314450" cy="1314450"/>
            <a:chOff x="72" y="84"/>
            <a:chExt cx="828" cy="828"/>
          </a:xfrm>
        </p:grpSpPr>
        <p:sp>
          <p:nvSpPr>
            <p:cNvPr id="7" name="Oval 10"/>
            <p:cNvSpPr>
              <a:spLocks noChangeAspect="1" noChangeArrowheads="1"/>
            </p:cNvSpPr>
            <p:nvPr userDrawn="1"/>
          </p:nvSpPr>
          <p:spPr bwMode="auto">
            <a:xfrm>
              <a:off x="72" y="84"/>
              <a:ext cx="828" cy="82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36576" tIns="36576" rIns="36576" bIns="36576"/>
            <a:lstStyle/>
            <a:p>
              <a:pPr fontAlgn="base">
                <a:spcBef>
                  <a:spcPct val="0"/>
                </a:spcBef>
                <a:spcAft>
                  <a:spcPct val="0"/>
                </a:spcAft>
              </a:pPr>
              <a:endParaRPr lang="en-US" smtClean="0">
                <a:solidFill>
                  <a:srgbClr val="000000"/>
                </a:solidFill>
                <a:latin typeface="Arial" pitchFamily="34" charset="0"/>
                <a:ea typeface="MS PGothic" pitchFamily="34" charset="-128"/>
              </a:endParaRPr>
            </a:p>
          </p:txBody>
        </p:sp>
        <p:pic>
          <p:nvPicPr>
            <p:cNvPr id="8" name="Picture 11" descr="NOAA seal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2" y="84"/>
              <a:ext cx="828" cy="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9" name="Group 17"/>
          <p:cNvGrpSpPr>
            <a:grpSpLocks/>
          </p:cNvGrpSpPr>
          <p:nvPr/>
        </p:nvGrpSpPr>
        <p:grpSpPr bwMode="auto">
          <a:xfrm>
            <a:off x="87313" y="82550"/>
            <a:ext cx="1295400" cy="1298575"/>
            <a:chOff x="4560" y="3448"/>
            <a:chExt cx="541" cy="536"/>
          </a:xfrm>
        </p:grpSpPr>
        <p:sp>
          <p:nvSpPr>
            <p:cNvPr id="10" name="Oval 11"/>
            <p:cNvSpPr>
              <a:spLocks noChangeArrowheads="1"/>
            </p:cNvSpPr>
            <p:nvPr userDrawn="1"/>
          </p:nvSpPr>
          <p:spPr bwMode="auto">
            <a:xfrm>
              <a:off x="4560" y="3448"/>
              <a:ext cx="541" cy="536"/>
            </a:xfrm>
            <a:prstGeom prst="ellipse">
              <a:avLst/>
            </a:prstGeom>
            <a:solidFill>
              <a:schemeClr val="bg1"/>
            </a:solidFill>
            <a:ln w="19050">
              <a:solidFill>
                <a:schemeClr val="bg1"/>
              </a:solidFill>
              <a:round/>
              <a:headEnd/>
              <a:tailEnd/>
            </a:ln>
          </p:spPr>
          <p:txBody>
            <a:bodyPr wrap="none" anchor="ctr"/>
            <a:lstStyle/>
            <a:p>
              <a:pPr fontAlgn="base">
                <a:spcBef>
                  <a:spcPct val="0"/>
                </a:spcBef>
                <a:spcAft>
                  <a:spcPct val="0"/>
                </a:spcAft>
              </a:pPr>
              <a:endParaRPr lang="en-US" smtClean="0">
                <a:solidFill>
                  <a:srgbClr val="000000"/>
                </a:solidFill>
                <a:latin typeface="Arial" pitchFamily="34" charset="0"/>
                <a:ea typeface="MS PGothic" pitchFamily="34" charset="-128"/>
              </a:endParaRPr>
            </a:p>
          </p:txBody>
        </p:sp>
        <p:pic>
          <p:nvPicPr>
            <p:cNvPr id="11" name="Picture 12"/>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4568" y="3460"/>
              <a:ext cx="520" cy="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12" name="Date Placeholder 3"/>
          <p:cNvSpPr>
            <a:spLocks noGrp="1"/>
          </p:cNvSpPr>
          <p:nvPr>
            <p:ph type="dt" sz="half" idx="10"/>
          </p:nvPr>
        </p:nvSpPr>
        <p:spPr/>
        <p:txBody>
          <a:bodyPr/>
          <a:lstStyle>
            <a:lvl1pPr>
              <a:defRPr/>
            </a:lvl1pPr>
          </a:lstStyle>
          <a:p>
            <a:pPr>
              <a:defRPr/>
            </a:pPr>
            <a:r>
              <a:rPr lang="en-US"/>
              <a:t>06/06/2012</a:t>
            </a:r>
          </a:p>
        </p:txBody>
      </p:sp>
      <p:sp>
        <p:nvSpPr>
          <p:cNvPr id="13" name="Footer Placeholder 4"/>
          <p:cNvSpPr>
            <a:spLocks noGrp="1"/>
          </p:cNvSpPr>
          <p:nvPr>
            <p:ph type="ftr" sz="quarter" idx="11"/>
          </p:nvPr>
        </p:nvSpPr>
        <p:spPr/>
        <p:txBody>
          <a:bodyPr/>
          <a:lstStyle>
            <a:lvl1pPr>
              <a:defRPr/>
            </a:lvl1pPr>
          </a:lstStyle>
          <a:p>
            <a:pPr>
              <a:defRPr/>
            </a:pPr>
            <a:endParaRPr lang="en-US"/>
          </a:p>
        </p:txBody>
      </p:sp>
      <p:sp>
        <p:nvSpPr>
          <p:cNvPr id="14" name="Slide Number Placeholder 5"/>
          <p:cNvSpPr>
            <a:spLocks noGrp="1"/>
          </p:cNvSpPr>
          <p:nvPr>
            <p:ph type="sldNum" sz="quarter" idx="12"/>
          </p:nvPr>
        </p:nvSpPr>
        <p:spPr/>
        <p:txBody>
          <a:bodyPr/>
          <a:lstStyle>
            <a:lvl1pPr>
              <a:defRPr/>
            </a:lvl1pPr>
          </a:lstStyle>
          <a:p>
            <a:pPr>
              <a:defRPr/>
            </a:pPr>
            <a:fld id="{0A69B33B-97ED-471F-AB49-46323831D588}" type="slidenum">
              <a:rPr lang="en-US"/>
              <a:pPr>
                <a:defRPr/>
              </a:pPr>
              <a:t>‹#›</a:t>
            </a:fld>
            <a:endParaRPr lang="en-US"/>
          </a:p>
        </p:txBody>
      </p:sp>
    </p:spTree>
    <p:extLst>
      <p:ext uri="{BB962C8B-B14F-4D97-AF65-F5344CB8AC3E}">
        <p14:creationId xmlns:p14="http://schemas.microsoft.com/office/powerpoint/2010/main" val="27157024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Oval 6"/>
          <p:cNvSpPr>
            <a:spLocks noChangeArrowheads="1"/>
          </p:cNvSpPr>
          <p:nvPr/>
        </p:nvSpPr>
        <p:spPr bwMode="auto">
          <a:xfrm>
            <a:off x="71438" y="76200"/>
            <a:ext cx="1295400" cy="1308100"/>
          </a:xfrm>
          <a:prstGeom prst="ellipse">
            <a:avLst/>
          </a:prstGeom>
          <a:solidFill>
            <a:schemeClr val="bg1"/>
          </a:solidFill>
          <a:ln w="19050">
            <a:solidFill>
              <a:schemeClr val="bg1"/>
            </a:solidFill>
            <a:round/>
            <a:headEnd/>
            <a:tailEnd/>
          </a:ln>
        </p:spPr>
        <p:txBody>
          <a:bodyPr wrap="none" anchor="ctr"/>
          <a:lstStyle/>
          <a:p>
            <a:pPr fontAlgn="base">
              <a:spcBef>
                <a:spcPct val="0"/>
              </a:spcBef>
              <a:spcAft>
                <a:spcPct val="0"/>
              </a:spcAft>
            </a:pPr>
            <a:endParaRPr lang="en-US" smtClean="0">
              <a:solidFill>
                <a:srgbClr val="000000"/>
              </a:solidFill>
              <a:latin typeface="Arial" pitchFamily="34" charset="0"/>
              <a:ea typeface="MS PGothic" pitchFamily="34" charset="-128"/>
            </a:endParaRPr>
          </a:p>
        </p:txBody>
      </p:sp>
      <p:sp>
        <p:nvSpPr>
          <p:cNvPr id="5" name="Rectangle 7"/>
          <p:cNvSpPr>
            <a:spLocks noChangeArrowheads="1"/>
          </p:cNvSpPr>
          <p:nvPr/>
        </p:nvSpPr>
        <p:spPr bwMode="auto">
          <a:xfrm>
            <a:off x="771525" y="76200"/>
            <a:ext cx="7610475" cy="347663"/>
          </a:xfrm>
          <a:prstGeom prst="rect">
            <a:avLst/>
          </a:prstGeom>
          <a:solidFill>
            <a:srgbClr val="6C9BC6"/>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30" tIns="91430" rIns="91430" bIns="91430" anchor="ctr"/>
          <a:lstStyle/>
          <a:p>
            <a:pPr algn="ctr" fontAlgn="base">
              <a:spcBef>
                <a:spcPct val="0"/>
              </a:spcBef>
              <a:spcAft>
                <a:spcPct val="0"/>
              </a:spcAft>
            </a:pPr>
            <a:r>
              <a:rPr lang="en-US" sz="1200" smtClean="0">
                <a:solidFill>
                  <a:srgbClr val="215A9F"/>
                </a:solidFill>
                <a:latin typeface="Trebuchet MS" pitchFamily="34" charset="0"/>
                <a:ea typeface="MS PGothic" pitchFamily="34" charset="-128"/>
              </a:rPr>
              <a:t>N A T I O N A L   O C E A N I C   A N D   A T M O S P H E R I C   A D M I N I S T R A T I O N</a:t>
            </a:r>
          </a:p>
        </p:txBody>
      </p:sp>
      <p:sp>
        <p:nvSpPr>
          <p:cNvPr id="6" name="Text Box 9"/>
          <p:cNvSpPr txBox="1">
            <a:spLocks noChangeArrowheads="1"/>
          </p:cNvSpPr>
          <p:nvPr/>
        </p:nvSpPr>
        <p:spPr bwMode="auto">
          <a:xfrm>
            <a:off x="771525" y="457200"/>
            <a:ext cx="7686675" cy="914400"/>
          </a:xfrm>
          <a:prstGeom prst="rect">
            <a:avLst/>
          </a:prstGeom>
          <a:solidFill>
            <a:srgbClr val="215A9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36572" tIns="73144" rIns="36572" bIns="36572"/>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algn="r" eaLnBrk="1" fontAlgn="base" hangingPunct="1">
              <a:spcBef>
                <a:spcPct val="0"/>
              </a:spcBef>
              <a:spcAft>
                <a:spcPct val="0"/>
              </a:spcAft>
            </a:pPr>
            <a:endParaRPr lang="en-US" smtClean="0">
              <a:solidFill>
                <a:srgbClr val="000000"/>
              </a:solidFill>
            </a:endParaRPr>
          </a:p>
        </p:txBody>
      </p:sp>
      <p:grpSp>
        <p:nvGrpSpPr>
          <p:cNvPr id="7" name="Group 16"/>
          <p:cNvGrpSpPr>
            <a:grpSpLocks/>
          </p:cNvGrpSpPr>
          <p:nvPr/>
        </p:nvGrpSpPr>
        <p:grpSpPr bwMode="auto">
          <a:xfrm>
            <a:off x="7758113" y="76200"/>
            <a:ext cx="1314450" cy="1314450"/>
            <a:chOff x="72" y="84"/>
            <a:chExt cx="828" cy="828"/>
          </a:xfrm>
        </p:grpSpPr>
        <p:sp>
          <p:nvSpPr>
            <p:cNvPr id="8" name="Oval 10"/>
            <p:cNvSpPr>
              <a:spLocks noChangeAspect="1" noChangeArrowheads="1"/>
            </p:cNvSpPr>
            <p:nvPr userDrawn="1"/>
          </p:nvSpPr>
          <p:spPr bwMode="auto">
            <a:xfrm>
              <a:off x="72" y="84"/>
              <a:ext cx="828" cy="82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36576" tIns="36576" rIns="36576" bIns="36576"/>
            <a:lstStyle/>
            <a:p>
              <a:pPr fontAlgn="base">
                <a:spcBef>
                  <a:spcPct val="0"/>
                </a:spcBef>
                <a:spcAft>
                  <a:spcPct val="0"/>
                </a:spcAft>
              </a:pPr>
              <a:endParaRPr lang="en-US" smtClean="0">
                <a:solidFill>
                  <a:srgbClr val="000000"/>
                </a:solidFill>
                <a:latin typeface="Arial" pitchFamily="34" charset="0"/>
                <a:ea typeface="MS PGothic" pitchFamily="34" charset="-128"/>
              </a:endParaRPr>
            </a:p>
          </p:txBody>
        </p:sp>
        <p:pic>
          <p:nvPicPr>
            <p:cNvPr id="9" name="Picture 11" descr="NOAA seal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2" y="84"/>
              <a:ext cx="828" cy="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 name="Group 17"/>
          <p:cNvGrpSpPr>
            <a:grpSpLocks/>
          </p:cNvGrpSpPr>
          <p:nvPr/>
        </p:nvGrpSpPr>
        <p:grpSpPr bwMode="auto">
          <a:xfrm>
            <a:off x="87313" y="82550"/>
            <a:ext cx="1295400" cy="1298575"/>
            <a:chOff x="4560" y="3448"/>
            <a:chExt cx="541" cy="536"/>
          </a:xfrm>
        </p:grpSpPr>
        <p:sp>
          <p:nvSpPr>
            <p:cNvPr id="11" name="Oval 11"/>
            <p:cNvSpPr>
              <a:spLocks noChangeArrowheads="1"/>
            </p:cNvSpPr>
            <p:nvPr userDrawn="1"/>
          </p:nvSpPr>
          <p:spPr bwMode="auto">
            <a:xfrm>
              <a:off x="4560" y="3448"/>
              <a:ext cx="541" cy="536"/>
            </a:xfrm>
            <a:prstGeom prst="ellipse">
              <a:avLst/>
            </a:prstGeom>
            <a:solidFill>
              <a:schemeClr val="bg1"/>
            </a:solidFill>
            <a:ln w="19050">
              <a:solidFill>
                <a:schemeClr val="bg1"/>
              </a:solidFill>
              <a:round/>
              <a:headEnd/>
              <a:tailEnd/>
            </a:ln>
          </p:spPr>
          <p:txBody>
            <a:bodyPr wrap="none" anchor="ctr"/>
            <a:lstStyle/>
            <a:p>
              <a:pPr fontAlgn="base">
                <a:spcBef>
                  <a:spcPct val="0"/>
                </a:spcBef>
                <a:spcAft>
                  <a:spcPct val="0"/>
                </a:spcAft>
              </a:pPr>
              <a:endParaRPr lang="en-US" smtClean="0">
                <a:solidFill>
                  <a:srgbClr val="000000"/>
                </a:solidFill>
                <a:latin typeface="Arial" pitchFamily="34" charset="0"/>
                <a:ea typeface="MS PGothic" pitchFamily="34" charset="-128"/>
              </a:endParaRPr>
            </a:p>
          </p:txBody>
        </p:sp>
        <p:pic>
          <p:nvPicPr>
            <p:cNvPr id="12" name="Picture 12"/>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4568" y="3460"/>
              <a:ext cx="520" cy="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 name="Title 1"/>
          <p:cNvSpPr>
            <a:spLocks noGrp="1"/>
          </p:cNvSpPr>
          <p:nvPr>
            <p:ph type="title"/>
          </p:nvPr>
        </p:nvSpPr>
        <p:spPr/>
        <p:txBody>
          <a:bodyPr/>
          <a:lstStyle>
            <a:lvl1pPr>
              <a:defRPr>
                <a:solidFill>
                  <a:schemeClr val="bg1"/>
                </a:solidFill>
              </a:defRPr>
            </a:lvl1pPr>
          </a:lstStyle>
          <a:p>
            <a:r>
              <a:rPr lang="en-US" smtClean="0"/>
              <a:t>Click to edit Master title style</a:t>
            </a:r>
            <a:endParaRPr lang="en-US" dirty="0"/>
          </a:p>
        </p:txBody>
      </p:sp>
      <p:sp>
        <p:nvSpPr>
          <p:cNvPr id="13" name="Date Placeholder 3"/>
          <p:cNvSpPr>
            <a:spLocks noGrp="1"/>
          </p:cNvSpPr>
          <p:nvPr>
            <p:ph type="dt" sz="half" idx="10"/>
          </p:nvPr>
        </p:nvSpPr>
        <p:spPr>
          <a:xfrm>
            <a:off x="381000" y="6338888"/>
            <a:ext cx="2133600" cy="365125"/>
          </a:xfrm>
        </p:spPr>
        <p:txBody>
          <a:bodyPr/>
          <a:lstStyle>
            <a:lvl1pPr>
              <a:defRPr/>
            </a:lvl1pPr>
          </a:lstStyle>
          <a:p>
            <a:pPr>
              <a:defRPr/>
            </a:pPr>
            <a:r>
              <a:rPr lang="en-US"/>
              <a:t>06/06/2012</a:t>
            </a:r>
          </a:p>
        </p:txBody>
      </p:sp>
      <p:sp>
        <p:nvSpPr>
          <p:cNvPr id="14" name="Footer Placeholder 4"/>
          <p:cNvSpPr>
            <a:spLocks noGrp="1"/>
          </p:cNvSpPr>
          <p:nvPr>
            <p:ph type="ftr" sz="quarter" idx="11"/>
          </p:nvPr>
        </p:nvSpPr>
        <p:spPr>
          <a:xfrm>
            <a:off x="2286000" y="6338888"/>
            <a:ext cx="4648200" cy="365125"/>
          </a:xfrm>
        </p:spPr>
        <p:txBody>
          <a:bodyPr/>
          <a:lstStyle>
            <a:lvl1pPr>
              <a:defRPr/>
            </a:lvl1pPr>
          </a:lstStyle>
          <a:p>
            <a:pPr>
              <a:defRPr/>
            </a:pPr>
            <a:endParaRPr lang="en-US"/>
          </a:p>
        </p:txBody>
      </p:sp>
      <p:sp>
        <p:nvSpPr>
          <p:cNvPr id="15" name="Slide Number Placeholder 5"/>
          <p:cNvSpPr>
            <a:spLocks noGrp="1"/>
          </p:cNvSpPr>
          <p:nvPr>
            <p:ph type="sldNum" sz="quarter" idx="12"/>
          </p:nvPr>
        </p:nvSpPr>
        <p:spPr>
          <a:xfrm>
            <a:off x="6553200" y="6324600"/>
            <a:ext cx="2133600" cy="365125"/>
          </a:xfrm>
        </p:spPr>
        <p:txBody>
          <a:bodyPr/>
          <a:lstStyle>
            <a:lvl1pPr>
              <a:defRPr/>
            </a:lvl1pPr>
          </a:lstStyle>
          <a:p>
            <a:pPr>
              <a:defRPr/>
            </a:pPr>
            <a:fld id="{7055DCA0-4196-4611-AE6F-9FD79AC5D5BF}" type="slidenum">
              <a:rPr lang="en-US"/>
              <a:pPr>
                <a:defRPr/>
              </a:pPr>
              <a:t>‹#›</a:t>
            </a:fld>
            <a:endParaRPr lang="en-US"/>
          </a:p>
        </p:txBody>
      </p:sp>
    </p:spTree>
    <p:extLst>
      <p:ext uri="{BB962C8B-B14F-4D97-AF65-F5344CB8AC3E}">
        <p14:creationId xmlns:p14="http://schemas.microsoft.com/office/powerpoint/2010/main" val="207887550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1_Title Only">
    <p:spTree>
      <p:nvGrpSpPr>
        <p:cNvPr id="1" name=""/>
        <p:cNvGrpSpPr/>
        <p:nvPr/>
      </p:nvGrpSpPr>
      <p:grpSpPr>
        <a:xfrm>
          <a:off x="0" y="0"/>
          <a:ext cx="0" cy="0"/>
          <a:chOff x="0" y="0"/>
          <a:chExt cx="0" cy="0"/>
        </a:xfrm>
      </p:grpSpPr>
      <p:sp>
        <p:nvSpPr>
          <p:cNvPr id="3" name="Oval 6"/>
          <p:cNvSpPr>
            <a:spLocks noChangeArrowheads="1"/>
          </p:cNvSpPr>
          <p:nvPr/>
        </p:nvSpPr>
        <p:spPr bwMode="auto">
          <a:xfrm>
            <a:off x="71438" y="76200"/>
            <a:ext cx="1295400" cy="1308100"/>
          </a:xfrm>
          <a:prstGeom prst="ellipse">
            <a:avLst/>
          </a:prstGeom>
          <a:solidFill>
            <a:schemeClr val="bg1"/>
          </a:solidFill>
          <a:ln w="19050">
            <a:solidFill>
              <a:schemeClr val="bg1"/>
            </a:solidFill>
            <a:round/>
            <a:headEnd/>
            <a:tailEnd/>
          </a:ln>
        </p:spPr>
        <p:txBody>
          <a:bodyPr wrap="none" anchor="ctr"/>
          <a:lstStyle/>
          <a:p>
            <a:pPr fontAlgn="base">
              <a:spcBef>
                <a:spcPct val="0"/>
              </a:spcBef>
              <a:spcAft>
                <a:spcPct val="0"/>
              </a:spcAft>
            </a:pPr>
            <a:endParaRPr lang="en-US" smtClean="0">
              <a:solidFill>
                <a:srgbClr val="000000"/>
              </a:solidFill>
              <a:latin typeface="Arial" pitchFamily="34" charset="0"/>
              <a:ea typeface="MS PGothic" pitchFamily="34" charset="-128"/>
            </a:endParaRPr>
          </a:p>
        </p:txBody>
      </p:sp>
      <p:sp>
        <p:nvSpPr>
          <p:cNvPr id="4" name="Rectangle 7"/>
          <p:cNvSpPr>
            <a:spLocks noChangeArrowheads="1"/>
          </p:cNvSpPr>
          <p:nvPr/>
        </p:nvSpPr>
        <p:spPr bwMode="auto">
          <a:xfrm>
            <a:off x="771525" y="76200"/>
            <a:ext cx="7610475" cy="347663"/>
          </a:xfrm>
          <a:prstGeom prst="rect">
            <a:avLst/>
          </a:prstGeom>
          <a:solidFill>
            <a:srgbClr val="6C9BC6"/>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30" tIns="91430" rIns="91430" bIns="91430" anchor="ctr"/>
          <a:lstStyle/>
          <a:p>
            <a:pPr algn="ctr" fontAlgn="base">
              <a:spcBef>
                <a:spcPct val="0"/>
              </a:spcBef>
              <a:spcAft>
                <a:spcPct val="0"/>
              </a:spcAft>
            </a:pPr>
            <a:r>
              <a:rPr lang="en-US" sz="1200" smtClean="0">
                <a:solidFill>
                  <a:srgbClr val="215A9F"/>
                </a:solidFill>
                <a:latin typeface="Trebuchet MS" pitchFamily="34" charset="0"/>
                <a:ea typeface="MS PGothic" pitchFamily="34" charset="-128"/>
              </a:rPr>
              <a:t>N A T I O N A L   O C E A N I C   A N D   A T M O S P H E R I C   A D M I N I S T R A T I O N</a:t>
            </a:r>
          </a:p>
        </p:txBody>
      </p:sp>
      <p:sp>
        <p:nvSpPr>
          <p:cNvPr id="5" name="Text Box 9"/>
          <p:cNvSpPr txBox="1">
            <a:spLocks noChangeArrowheads="1"/>
          </p:cNvSpPr>
          <p:nvPr/>
        </p:nvSpPr>
        <p:spPr bwMode="auto">
          <a:xfrm>
            <a:off x="771525" y="457200"/>
            <a:ext cx="7686675" cy="914400"/>
          </a:xfrm>
          <a:prstGeom prst="rect">
            <a:avLst/>
          </a:prstGeom>
          <a:solidFill>
            <a:srgbClr val="215A9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36572" tIns="73144" rIns="36572" bIns="36572"/>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algn="r" eaLnBrk="1" fontAlgn="base" hangingPunct="1">
              <a:spcBef>
                <a:spcPct val="0"/>
              </a:spcBef>
              <a:spcAft>
                <a:spcPct val="0"/>
              </a:spcAft>
            </a:pPr>
            <a:endParaRPr lang="en-US" smtClean="0">
              <a:solidFill>
                <a:srgbClr val="000000"/>
              </a:solidFill>
            </a:endParaRPr>
          </a:p>
        </p:txBody>
      </p:sp>
      <p:grpSp>
        <p:nvGrpSpPr>
          <p:cNvPr id="6" name="Group 16"/>
          <p:cNvGrpSpPr>
            <a:grpSpLocks/>
          </p:cNvGrpSpPr>
          <p:nvPr/>
        </p:nvGrpSpPr>
        <p:grpSpPr bwMode="auto">
          <a:xfrm>
            <a:off x="7758113" y="76200"/>
            <a:ext cx="1314450" cy="1314450"/>
            <a:chOff x="72" y="84"/>
            <a:chExt cx="828" cy="828"/>
          </a:xfrm>
        </p:grpSpPr>
        <p:sp>
          <p:nvSpPr>
            <p:cNvPr id="7" name="Oval 10"/>
            <p:cNvSpPr>
              <a:spLocks noChangeAspect="1" noChangeArrowheads="1"/>
            </p:cNvSpPr>
            <p:nvPr userDrawn="1"/>
          </p:nvSpPr>
          <p:spPr bwMode="auto">
            <a:xfrm>
              <a:off x="72" y="84"/>
              <a:ext cx="828" cy="82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36576" tIns="36576" rIns="36576" bIns="36576"/>
            <a:lstStyle/>
            <a:p>
              <a:pPr fontAlgn="base">
                <a:spcBef>
                  <a:spcPct val="0"/>
                </a:spcBef>
                <a:spcAft>
                  <a:spcPct val="0"/>
                </a:spcAft>
              </a:pPr>
              <a:endParaRPr lang="en-US" smtClean="0">
                <a:solidFill>
                  <a:srgbClr val="000000"/>
                </a:solidFill>
                <a:latin typeface="Arial" pitchFamily="34" charset="0"/>
                <a:ea typeface="MS PGothic" pitchFamily="34" charset="-128"/>
              </a:endParaRPr>
            </a:p>
          </p:txBody>
        </p:sp>
        <p:pic>
          <p:nvPicPr>
            <p:cNvPr id="8" name="Picture 11" descr="NOAA seal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2" y="84"/>
              <a:ext cx="828" cy="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9" name="Group 17"/>
          <p:cNvGrpSpPr>
            <a:grpSpLocks/>
          </p:cNvGrpSpPr>
          <p:nvPr/>
        </p:nvGrpSpPr>
        <p:grpSpPr bwMode="auto">
          <a:xfrm>
            <a:off x="87313" y="82550"/>
            <a:ext cx="1295400" cy="1298575"/>
            <a:chOff x="4560" y="3448"/>
            <a:chExt cx="541" cy="536"/>
          </a:xfrm>
        </p:grpSpPr>
        <p:sp>
          <p:nvSpPr>
            <p:cNvPr id="10" name="Oval 11"/>
            <p:cNvSpPr>
              <a:spLocks noChangeArrowheads="1"/>
            </p:cNvSpPr>
            <p:nvPr userDrawn="1"/>
          </p:nvSpPr>
          <p:spPr bwMode="auto">
            <a:xfrm>
              <a:off x="4560" y="3448"/>
              <a:ext cx="541" cy="536"/>
            </a:xfrm>
            <a:prstGeom prst="ellipse">
              <a:avLst/>
            </a:prstGeom>
            <a:solidFill>
              <a:schemeClr val="bg1"/>
            </a:solidFill>
            <a:ln w="19050">
              <a:solidFill>
                <a:schemeClr val="bg1"/>
              </a:solidFill>
              <a:round/>
              <a:headEnd/>
              <a:tailEnd/>
            </a:ln>
          </p:spPr>
          <p:txBody>
            <a:bodyPr wrap="none" anchor="ctr"/>
            <a:lstStyle/>
            <a:p>
              <a:pPr fontAlgn="base">
                <a:spcBef>
                  <a:spcPct val="0"/>
                </a:spcBef>
                <a:spcAft>
                  <a:spcPct val="0"/>
                </a:spcAft>
              </a:pPr>
              <a:endParaRPr lang="en-US" smtClean="0">
                <a:solidFill>
                  <a:srgbClr val="000000"/>
                </a:solidFill>
                <a:latin typeface="Arial" pitchFamily="34" charset="0"/>
                <a:ea typeface="MS PGothic" pitchFamily="34" charset="-128"/>
              </a:endParaRPr>
            </a:p>
          </p:txBody>
        </p:sp>
        <p:pic>
          <p:nvPicPr>
            <p:cNvPr id="11" name="Picture 12"/>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4568" y="3460"/>
              <a:ext cx="520" cy="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8" name="Title 1"/>
          <p:cNvSpPr>
            <a:spLocks noGrp="1"/>
          </p:cNvSpPr>
          <p:nvPr>
            <p:ph type="title"/>
          </p:nvPr>
        </p:nvSpPr>
        <p:spPr>
          <a:xfrm>
            <a:off x="457200" y="274638"/>
            <a:ext cx="8229600" cy="1143000"/>
          </a:xfrm>
        </p:spPr>
        <p:txBody>
          <a:bodyPr/>
          <a:lstStyle>
            <a:lvl1pPr>
              <a:defRPr>
                <a:solidFill>
                  <a:schemeClr val="bg1"/>
                </a:solidFill>
              </a:defRPr>
            </a:lvl1pPr>
          </a:lstStyle>
          <a:p>
            <a:r>
              <a:rPr lang="en-US" smtClean="0"/>
              <a:t>Click to edit Master title style</a:t>
            </a:r>
            <a:endParaRPr lang="en-US" dirty="0"/>
          </a:p>
        </p:txBody>
      </p:sp>
      <p:sp>
        <p:nvSpPr>
          <p:cNvPr id="12" name="Date Placeholder 3"/>
          <p:cNvSpPr>
            <a:spLocks noGrp="1"/>
          </p:cNvSpPr>
          <p:nvPr>
            <p:ph type="dt" sz="half" idx="10"/>
          </p:nvPr>
        </p:nvSpPr>
        <p:spPr>
          <a:xfrm>
            <a:off x="-55563" y="6583363"/>
            <a:ext cx="2133601" cy="365125"/>
          </a:xfrm>
        </p:spPr>
        <p:txBody>
          <a:bodyPr/>
          <a:lstStyle>
            <a:lvl1pPr>
              <a:defRPr/>
            </a:lvl1pPr>
          </a:lstStyle>
          <a:p>
            <a:pPr>
              <a:defRPr/>
            </a:pPr>
            <a:r>
              <a:rPr lang="en-US"/>
              <a:t>06/06/2012</a:t>
            </a:r>
          </a:p>
        </p:txBody>
      </p:sp>
      <p:sp>
        <p:nvSpPr>
          <p:cNvPr id="13" name="Footer Placeholder 4"/>
          <p:cNvSpPr>
            <a:spLocks noGrp="1"/>
          </p:cNvSpPr>
          <p:nvPr>
            <p:ph type="ftr" sz="quarter" idx="11"/>
          </p:nvPr>
        </p:nvSpPr>
        <p:spPr>
          <a:xfrm>
            <a:off x="2286000" y="6583363"/>
            <a:ext cx="4648200" cy="365125"/>
          </a:xfrm>
        </p:spPr>
        <p:txBody>
          <a:bodyPr/>
          <a:lstStyle>
            <a:lvl1pPr>
              <a:defRPr/>
            </a:lvl1pPr>
          </a:lstStyle>
          <a:p>
            <a:pPr>
              <a:defRPr/>
            </a:pPr>
            <a:endParaRPr lang="en-US"/>
          </a:p>
        </p:txBody>
      </p:sp>
      <p:sp>
        <p:nvSpPr>
          <p:cNvPr id="14" name="Slide Number Placeholder 5"/>
          <p:cNvSpPr>
            <a:spLocks noGrp="1"/>
          </p:cNvSpPr>
          <p:nvPr>
            <p:ph type="sldNum" sz="quarter" idx="12"/>
          </p:nvPr>
        </p:nvSpPr>
        <p:spPr>
          <a:xfrm>
            <a:off x="7035800" y="6569075"/>
            <a:ext cx="2133600" cy="365125"/>
          </a:xfrm>
        </p:spPr>
        <p:txBody>
          <a:bodyPr/>
          <a:lstStyle>
            <a:lvl1pPr>
              <a:defRPr/>
            </a:lvl1pPr>
          </a:lstStyle>
          <a:p>
            <a:pPr>
              <a:defRPr/>
            </a:pPr>
            <a:fld id="{C95C02F0-46F7-4179-A311-C7BD0455E2FF}" type="slidenum">
              <a:rPr lang="en-US"/>
              <a:pPr>
                <a:defRPr/>
              </a:pPr>
              <a:t>‹#›</a:t>
            </a:fld>
            <a:endParaRPr lang="en-US"/>
          </a:p>
        </p:txBody>
      </p:sp>
    </p:spTree>
    <p:extLst>
      <p:ext uri="{BB962C8B-B14F-4D97-AF65-F5344CB8AC3E}">
        <p14:creationId xmlns:p14="http://schemas.microsoft.com/office/powerpoint/2010/main" val="224730594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r>
              <a:rPr lang="en-US"/>
              <a:t>06/06/2012</a:t>
            </a:r>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E205756-8B5B-4B37-BC51-C6CC89F8902B}" type="slidenum">
              <a:rPr lang="en-US"/>
              <a:pPr>
                <a:defRPr/>
              </a:pPr>
              <a:t>‹#›</a:t>
            </a:fld>
            <a:endParaRPr lang="en-US"/>
          </a:p>
        </p:txBody>
      </p:sp>
    </p:spTree>
    <p:extLst>
      <p:ext uri="{BB962C8B-B14F-4D97-AF65-F5344CB8AC3E}">
        <p14:creationId xmlns:p14="http://schemas.microsoft.com/office/powerpoint/2010/main" val="3635479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1B2DA05-4B23-44FE-8EAF-DDA369BF0EF2}" type="datetimeFigureOut">
              <a:rPr lang="en-US" smtClean="0"/>
              <a:pPr/>
              <a:t>3/5/2013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6DEAA4C-4918-4B52-8C82-9CA3FA7525D3}" type="slidenum">
              <a:rPr lang="en-US" smtClean="0"/>
              <a:pPr/>
              <a:t>‹#›</a:t>
            </a:fld>
            <a:endParaRPr lang="en-US"/>
          </a:p>
        </p:txBody>
      </p:sp>
    </p:spTree>
    <p:extLst>
      <p:ext uri="{BB962C8B-B14F-4D97-AF65-F5344CB8AC3E}">
        <p14:creationId xmlns:p14="http://schemas.microsoft.com/office/powerpoint/2010/main" val="262584378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r>
              <a:rPr lang="en-US"/>
              <a:t>06/06/2012</a:t>
            </a:r>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FAEACF4-9CBE-45B9-A7CC-9AAB67E24D51}" type="slidenum">
              <a:rPr lang="en-US"/>
              <a:pPr>
                <a:defRPr/>
              </a:pPr>
              <a:t>‹#›</a:t>
            </a:fld>
            <a:endParaRPr lang="en-US"/>
          </a:p>
        </p:txBody>
      </p:sp>
    </p:spTree>
    <p:extLst>
      <p:ext uri="{BB962C8B-B14F-4D97-AF65-F5344CB8AC3E}">
        <p14:creationId xmlns:p14="http://schemas.microsoft.com/office/powerpoint/2010/main" val="37140619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r>
              <a:rPr lang="en-US"/>
              <a:t>06/06/2012</a:t>
            </a:r>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45AD1EAA-CFD0-4CBE-AE5D-2C9103BBE01F}" type="slidenum">
              <a:rPr lang="en-US"/>
              <a:pPr>
                <a:defRPr/>
              </a:pPr>
              <a:t>‹#›</a:t>
            </a:fld>
            <a:endParaRPr lang="en-US"/>
          </a:p>
        </p:txBody>
      </p:sp>
    </p:spTree>
    <p:extLst>
      <p:ext uri="{BB962C8B-B14F-4D97-AF65-F5344CB8AC3E}">
        <p14:creationId xmlns:p14="http://schemas.microsoft.com/office/powerpoint/2010/main" val="93943254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r>
              <a:rPr lang="en-US"/>
              <a:t>06/06/2012</a:t>
            </a:r>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57FE09C0-6054-4D72-BDF5-3E9DAA7C0403}" type="slidenum">
              <a:rPr lang="en-US"/>
              <a:pPr>
                <a:defRPr/>
              </a:pPr>
              <a:t>‹#›</a:t>
            </a:fld>
            <a:endParaRPr lang="en-US"/>
          </a:p>
        </p:txBody>
      </p:sp>
    </p:spTree>
    <p:extLst>
      <p:ext uri="{BB962C8B-B14F-4D97-AF65-F5344CB8AC3E}">
        <p14:creationId xmlns:p14="http://schemas.microsoft.com/office/powerpoint/2010/main" val="160532954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r>
              <a:rPr lang="en-US"/>
              <a:t>06/06/2012</a:t>
            </a:r>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0E88AA86-2C7D-4E66-956A-2AD461A79DD0}" type="slidenum">
              <a:rPr lang="en-US"/>
              <a:pPr>
                <a:defRPr/>
              </a:pPr>
              <a:t>‹#›</a:t>
            </a:fld>
            <a:endParaRPr lang="en-US"/>
          </a:p>
        </p:txBody>
      </p:sp>
    </p:spTree>
    <p:extLst>
      <p:ext uri="{BB962C8B-B14F-4D97-AF65-F5344CB8AC3E}">
        <p14:creationId xmlns:p14="http://schemas.microsoft.com/office/powerpoint/2010/main" val="320389467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a:t>06/06/2012</a:t>
            </a:r>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2DEB412-4343-4A2D-BF42-D4E1451DE4DE}" type="slidenum">
              <a:rPr lang="en-US"/>
              <a:pPr>
                <a:defRPr/>
              </a:pPr>
              <a:t>‹#›</a:t>
            </a:fld>
            <a:endParaRPr lang="en-US"/>
          </a:p>
        </p:txBody>
      </p:sp>
    </p:spTree>
    <p:extLst>
      <p:ext uri="{BB962C8B-B14F-4D97-AF65-F5344CB8AC3E}">
        <p14:creationId xmlns:p14="http://schemas.microsoft.com/office/powerpoint/2010/main" val="295997414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a:t>06/06/2012</a:t>
            </a:r>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6BB5649-B97B-4444-8C63-A178FDEEEDC4}" type="slidenum">
              <a:rPr lang="en-US"/>
              <a:pPr>
                <a:defRPr/>
              </a:pPr>
              <a:t>‹#›</a:t>
            </a:fld>
            <a:endParaRPr lang="en-US"/>
          </a:p>
        </p:txBody>
      </p:sp>
    </p:spTree>
    <p:extLst>
      <p:ext uri="{BB962C8B-B14F-4D97-AF65-F5344CB8AC3E}">
        <p14:creationId xmlns:p14="http://schemas.microsoft.com/office/powerpoint/2010/main" val="190860132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a:t>06/06/2012</a:t>
            </a:r>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0BC3608-2B1C-424A-A3DE-E130C35738D4}" type="slidenum">
              <a:rPr lang="en-US"/>
              <a:pPr>
                <a:defRPr/>
              </a:pPr>
              <a:t>‹#›</a:t>
            </a:fld>
            <a:endParaRPr lang="en-US"/>
          </a:p>
        </p:txBody>
      </p:sp>
    </p:spTree>
    <p:extLst>
      <p:ext uri="{BB962C8B-B14F-4D97-AF65-F5344CB8AC3E}">
        <p14:creationId xmlns:p14="http://schemas.microsoft.com/office/powerpoint/2010/main" val="22128143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a:t>06/06/2012</a:t>
            </a:r>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4434186-D45A-4AF7-9566-D57A6250A4A4}" type="slidenum">
              <a:rPr lang="en-US"/>
              <a:pPr>
                <a:defRPr/>
              </a:pPr>
              <a:t>‹#›</a:t>
            </a:fld>
            <a:endParaRPr lang="en-US"/>
          </a:p>
        </p:txBody>
      </p:sp>
    </p:spTree>
    <p:extLst>
      <p:ext uri="{BB962C8B-B14F-4D97-AF65-F5344CB8AC3E}">
        <p14:creationId xmlns:p14="http://schemas.microsoft.com/office/powerpoint/2010/main" val="339814159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408F1D94-C3B2-4B19-9D66-45A89FA19E53}" type="slidenum">
              <a:rPr lang="en-US"/>
              <a:pPr>
                <a:defRPr/>
              </a:pPr>
              <a:t>‹#›</a:t>
            </a:fld>
            <a:endParaRPr lang="en-US"/>
          </a:p>
        </p:txBody>
      </p:sp>
    </p:spTree>
    <p:extLst>
      <p:ext uri="{BB962C8B-B14F-4D97-AF65-F5344CB8AC3E}">
        <p14:creationId xmlns:p14="http://schemas.microsoft.com/office/powerpoint/2010/main" val="110503381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1B2DA05-4B23-44FE-8EAF-DDA369BF0EF2}" type="datetimeFigureOut">
              <a:rPr lang="en-US" smtClean="0">
                <a:solidFill>
                  <a:prstClr val="black">
                    <a:tint val="75000"/>
                  </a:prstClr>
                </a:solidFill>
              </a:rPr>
              <a:pPr/>
              <a:t>3/5/2013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6DEAA4C-4918-4B52-8C82-9CA3FA7525D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21749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1B2DA05-4B23-44FE-8EAF-DDA369BF0EF2}" type="datetimeFigureOut">
              <a:rPr lang="en-US" smtClean="0"/>
              <a:pPr/>
              <a:t>3/5/2013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6DEAA4C-4918-4B52-8C82-9CA3FA7525D3}" type="slidenum">
              <a:rPr lang="en-US" smtClean="0"/>
              <a:pPr/>
              <a:t>‹#›</a:t>
            </a:fld>
            <a:endParaRPr lang="en-US"/>
          </a:p>
        </p:txBody>
      </p:sp>
    </p:spTree>
    <p:extLst>
      <p:ext uri="{BB962C8B-B14F-4D97-AF65-F5344CB8AC3E}">
        <p14:creationId xmlns:p14="http://schemas.microsoft.com/office/powerpoint/2010/main" val="319264638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1B2DA05-4B23-44FE-8EAF-DDA369BF0EF2}" type="datetimeFigureOut">
              <a:rPr lang="en-US" smtClean="0">
                <a:solidFill>
                  <a:prstClr val="black">
                    <a:tint val="75000"/>
                  </a:prstClr>
                </a:solidFill>
              </a:rPr>
              <a:pPr/>
              <a:t>3/5/2013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6DEAA4C-4918-4B52-8C82-9CA3FA7525D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175241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1B2DA05-4B23-44FE-8EAF-DDA369BF0EF2}" type="datetimeFigureOut">
              <a:rPr lang="en-US" smtClean="0">
                <a:solidFill>
                  <a:prstClr val="black">
                    <a:tint val="75000"/>
                  </a:prstClr>
                </a:solidFill>
              </a:rPr>
              <a:pPr/>
              <a:t>3/5/2013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6DEAA4C-4918-4B52-8C82-9CA3FA7525D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7891564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1B2DA05-4B23-44FE-8EAF-DDA369BF0EF2}" type="datetimeFigureOut">
              <a:rPr lang="en-US" smtClean="0">
                <a:solidFill>
                  <a:prstClr val="black">
                    <a:tint val="75000"/>
                  </a:prstClr>
                </a:solidFill>
              </a:rPr>
              <a:pPr/>
              <a:t>3/5/2013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6DEAA4C-4918-4B52-8C82-9CA3FA7525D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5993963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1B2DA05-4B23-44FE-8EAF-DDA369BF0EF2}" type="datetimeFigureOut">
              <a:rPr lang="en-US" smtClean="0">
                <a:solidFill>
                  <a:prstClr val="black">
                    <a:tint val="75000"/>
                  </a:prstClr>
                </a:solidFill>
              </a:rPr>
              <a:pPr/>
              <a:t>3/5/2013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6DEAA4C-4918-4B52-8C82-9CA3FA7525D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4435290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1B2DA05-4B23-44FE-8EAF-DDA369BF0EF2}" type="datetimeFigureOut">
              <a:rPr lang="en-US" smtClean="0">
                <a:solidFill>
                  <a:prstClr val="black">
                    <a:tint val="75000"/>
                  </a:prstClr>
                </a:solidFill>
              </a:rPr>
              <a:pPr/>
              <a:t>3/5/2013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6DEAA4C-4918-4B52-8C82-9CA3FA7525D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5522169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1B2DA05-4B23-44FE-8EAF-DDA369BF0EF2}" type="datetimeFigureOut">
              <a:rPr lang="en-US" smtClean="0">
                <a:solidFill>
                  <a:prstClr val="black">
                    <a:tint val="75000"/>
                  </a:prstClr>
                </a:solidFill>
              </a:rPr>
              <a:pPr/>
              <a:t>3/5/2013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6DEAA4C-4918-4B52-8C82-9CA3FA7525D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385937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1B2DA05-4B23-44FE-8EAF-DDA369BF0EF2}" type="datetimeFigureOut">
              <a:rPr lang="en-US" smtClean="0">
                <a:solidFill>
                  <a:prstClr val="black">
                    <a:tint val="75000"/>
                  </a:prstClr>
                </a:solidFill>
              </a:rPr>
              <a:pPr/>
              <a:t>3/5/2013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6DEAA4C-4918-4B52-8C82-9CA3FA7525D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7466989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1B2DA05-4B23-44FE-8EAF-DDA369BF0EF2}" type="datetimeFigureOut">
              <a:rPr lang="en-US" smtClean="0">
                <a:solidFill>
                  <a:prstClr val="black">
                    <a:tint val="75000"/>
                  </a:prstClr>
                </a:solidFill>
              </a:rPr>
              <a:pPr/>
              <a:t>3/5/2013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6DEAA4C-4918-4B52-8C82-9CA3FA7525D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4279964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1B2DA05-4B23-44FE-8EAF-DDA369BF0EF2}" type="datetimeFigureOut">
              <a:rPr lang="en-US" smtClean="0">
                <a:solidFill>
                  <a:prstClr val="black">
                    <a:tint val="75000"/>
                  </a:prstClr>
                </a:solidFill>
              </a:rPr>
              <a:pPr/>
              <a:t>3/5/2013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6DEAA4C-4918-4B52-8C82-9CA3FA7525D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8271718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1B2DA05-4B23-44FE-8EAF-DDA369BF0EF2}" type="datetimeFigureOut">
              <a:rPr lang="en-US" smtClean="0">
                <a:solidFill>
                  <a:prstClr val="black">
                    <a:tint val="75000"/>
                  </a:prstClr>
                </a:solidFill>
              </a:rPr>
              <a:pPr/>
              <a:t>3/5/2013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6DEAA4C-4918-4B52-8C82-9CA3FA7525D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241065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1B2DA05-4B23-44FE-8EAF-DDA369BF0EF2}" type="datetimeFigureOut">
              <a:rPr lang="en-US" smtClean="0"/>
              <a:pPr/>
              <a:t>3/5/2013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6DEAA4C-4918-4B52-8C82-9CA3FA7525D3}" type="slidenum">
              <a:rPr lang="en-US" smtClean="0"/>
              <a:pPr/>
              <a:t>‹#›</a:t>
            </a:fld>
            <a:endParaRPr lang="en-US"/>
          </a:p>
        </p:txBody>
      </p:sp>
    </p:spTree>
    <p:extLst>
      <p:ext uri="{BB962C8B-B14F-4D97-AF65-F5344CB8AC3E}">
        <p14:creationId xmlns:p14="http://schemas.microsoft.com/office/powerpoint/2010/main" val="401692903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mtClean="0"/>
              <a:t>Click to edit Master title style</a:t>
            </a:r>
            <a:endParaRPr lang="en-US"/>
          </a:p>
        </p:txBody>
      </p:sp>
      <p:sp>
        <p:nvSpPr>
          <p:cNvPr id="4" name="Rectangle 3"/>
          <p:cNvSpPr>
            <a:spLocks noGrp="1" noChangeArrowheads="1"/>
          </p:cNvSpPr>
          <p:nvPr>
            <p:ph type="sldNum" sz="quarter" idx="10"/>
          </p:nvPr>
        </p:nvSpPr>
        <p:spPr>
          <a:xfrm>
            <a:off x="6934200" y="6553200"/>
            <a:ext cx="381000" cy="228600"/>
          </a:xfrm>
        </p:spPr>
        <p:txBody>
          <a:bodyPr/>
          <a:lstStyle>
            <a:lvl1pPr>
              <a:defRPr sz="1000">
                <a:latin typeface="Calibri" pitchFamily="34" charset="0"/>
              </a:defRPr>
            </a:lvl1pPr>
          </a:lstStyle>
          <a:p>
            <a:pPr>
              <a:defRPr/>
            </a:pPr>
            <a:fld id="{71C05762-A062-45AE-A89C-6F41FC4418FB}"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83407156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
        <p:nvSpPr>
          <p:cNvPr id="2" name="Rectangle 1"/>
          <p:cNvSpPr>
            <a:spLocks noGrp="1" noChangeArrowheads="1"/>
          </p:cNvSpPr>
          <p:nvPr>
            <p:ph type="sldNum" sz="quarter" idx="10"/>
          </p:nvPr>
        </p:nvSpPr>
        <p:spPr>
          <a:xfrm>
            <a:off x="6934200" y="6553200"/>
            <a:ext cx="381000" cy="228600"/>
          </a:xfrm>
        </p:spPr>
        <p:txBody>
          <a:bodyPr rtlCol="0"/>
          <a:lstStyle>
            <a:lvl1pPr>
              <a:defRPr sz="1000">
                <a:solidFill>
                  <a:schemeClr val="tx1">
                    <a:tint val="75000"/>
                  </a:schemeClr>
                </a:solidFill>
                <a:latin typeface="Calibri" pitchFamily="34" charset="0"/>
                <a:ea typeface="ＭＳ Ｐゴシック" pitchFamily="34" charset="-128"/>
                <a:cs typeface="Arial" charset="0"/>
              </a:defRPr>
            </a:lvl1pPr>
          </a:lstStyle>
          <a:p>
            <a:pPr>
              <a:defRPr/>
            </a:pPr>
            <a:fld id="{82E0B880-DAD4-4801-B2E9-73C4D66EB341}"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68779962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5_Title Slide">
    <p:spTree>
      <p:nvGrpSpPr>
        <p:cNvPr id="1" name=""/>
        <p:cNvGrpSpPr/>
        <p:nvPr/>
      </p:nvGrpSpPr>
      <p:grpSpPr>
        <a:xfrm>
          <a:off x="0" y="0"/>
          <a:ext cx="0" cy="0"/>
          <a:chOff x="0" y="0"/>
          <a:chExt cx="0" cy="0"/>
        </a:xfrm>
      </p:grpSpPr>
      <p:sp>
        <p:nvSpPr>
          <p:cNvPr id="2" name="Rectangle 1"/>
          <p:cNvSpPr>
            <a:spLocks noGrp="1" noChangeArrowheads="1"/>
          </p:cNvSpPr>
          <p:nvPr>
            <p:ph type="sldNum" sz="quarter" idx="10"/>
          </p:nvPr>
        </p:nvSpPr>
        <p:spPr>
          <a:xfrm>
            <a:off x="6934200" y="6553200"/>
            <a:ext cx="381000" cy="228600"/>
          </a:xfrm>
        </p:spPr>
        <p:txBody>
          <a:bodyPr rtlCol="0"/>
          <a:lstStyle>
            <a:lvl1pPr>
              <a:defRPr sz="1000">
                <a:solidFill>
                  <a:schemeClr val="tx1">
                    <a:tint val="75000"/>
                  </a:schemeClr>
                </a:solidFill>
                <a:latin typeface="Calibri" pitchFamily="34" charset="0"/>
                <a:ea typeface="ＭＳ Ｐゴシック" pitchFamily="34" charset="-128"/>
                <a:cs typeface="Arial" charset="0"/>
              </a:defRPr>
            </a:lvl1pPr>
          </a:lstStyle>
          <a:p>
            <a:pPr>
              <a:defRPr/>
            </a:pPr>
            <a:fld id="{82E0B880-DAD4-4801-B2E9-73C4D66EB341}"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05821808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6_Title Slide">
    <p:spTree>
      <p:nvGrpSpPr>
        <p:cNvPr id="1" name=""/>
        <p:cNvGrpSpPr/>
        <p:nvPr/>
      </p:nvGrpSpPr>
      <p:grpSpPr>
        <a:xfrm>
          <a:off x="0" y="0"/>
          <a:ext cx="0" cy="0"/>
          <a:chOff x="0" y="0"/>
          <a:chExt cx="0" cy="0"/>
        </a:xfrm>
      </p:grpSpPr>
      <p:sp>
        <p:nvSpPr>
          <p:cNvPr id="2" name="Rectangle 1"/>
          <p:cNvSpPr>
            <a:spLocks noGrp="1" noChangeArrowheads="1"/>
          </p:cNvSpPr>
          <p:nvPr>
            <p:ph type="sldNum" sz="quarter" idx="10"/>
          </p:nvPr>
        </p:nvSpPr>
        <p:spPr>
          <a:xfrm>
            <a:off x="6934200" y="6553200"/>
            <a:ext cx="381000" cy="228600"/>
          </a:xfrm>
        </p:spPr>
        <p:txBody>
          <a:bodyPr/>
          <a:lstStyle>
            <a:lvl1pPr>
              <a:defRPr sz="1000">
                <a:latin typeface="Calibri" pitchFamily="34" charset="0"/>
              </a:defRPr>
            </a:lvl1pPr>
          </a:lstStyle>
          <a:p>
            <a:pPr>
              <a:defRPr/>
            </a:pPr>
            <a:fld id="{62176383-7BC2-468A-9888-A4F22BCEB01B}"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77062120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7_Title Slide">
    <p:spTree>
      <p:nvGrpSpPr>
        <p:cNvPr id="1" name=""/>
        <p:cNvGrpSpPr/>
        <p:nvPr/>
      </p:nvGrpSpPr>
      <p:grpSpPr>
        <a:xfrm>
          <a:off x="0" y="0"/>
          <a:ext cx="0" cy="0"/>
          <a:chOff x="0" y="0"/>
          <a:chExt cx="0" cy="0"/>
        </a:xfrm>
      </p:grpSpPr>
      <p:sp>
        <p:nvSpPr>
          <p:cNvPr id="2" name="Rectangle 1"/>
          <p:cNvSpPr>
            <a:spLocks noGrp="1" noChangeArrowheads="1"/>
          </p:cNvSpPr>
          <p:nvPr>
            <p:ph type="sldNum" sz="quarter" idx="10"/>
          </p:nvPr>
        </p:nvSpPr>
        <p:spPr>
          <a:xfrm>
            <a:off x="6934200" y="6553200"/>
            <a:ext cx="381000" cy="228600"/>
          </a:xfrm>
        </p:spPr>
        <p:txBody>
          <a:bodyPr/>
          <a:lstStyle>
            <a:lvl1pPr>
              <a:defRPr sz="1000">
                <a:latin typeface="Calibri" pitchFamily="34" charset="0"/>
              </a:defRPr>
            </a:lvl1pPr>
          </a:lstStyle>
          <a:p>
            <a:pPr>
              <a:defRPr/>
            </a:pPr>
            <a:fld id="{62176383-7BC2-468A-9888-A4F22BCEB01B}"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00126218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11_Title Slide">
    <p:spTree>
      <p:nvGrpSpPr>
        <p:cNvPr id="1" name=""/>
        <p:cNvGrpSpPr/>
        <p:nvPr/>
      </p:nvGrpSpPr>
      <p:grpSpPr>
        <a:xfrm>
          <a:off x="0" y="0"/>
          <a:ext cx="0" cy="0"/>
          <a:chOff x="0" y="0"/>
          <a:chExt cx="0" cy="0"/>
        </a:xfrm>
      </p:grpSpPr>
      <p:sp>
        <p:nvSpPr>
          <p:cNvPr id="2" name="Rectangle 1"/>
          <p:cNvSpPr>
            <a:spLocks noGrp="1" noChangeArrowheads="1"/>
          </p:cNvSpPr>
          <p:nvPr>
            <p:ph type="sldNum" sz="quarter" idx="10"/>
          </p:nvPr>
        </p:nvSpPr>
        <p:spPr>
          <a:xfrm>
            <a:off x="6934200" y="6553200"/>
            <a:ext cx="381000" cy="228600"/>
          </a:xfrm>
        </p:spPr>
        <p:txBody>
          <a:bodyPr/>
          <a:lstStyle>
            <a:lvl1pPr>
              <a:defRPr sz="1000">
                <a:latin typeface="Calibri" pitchFamily="34" charset="0"/>
              </a:defRPr>
            </a:lvl1pPr>
          </a:lstStyle>
          <a:p>
            <a:pPr>
              <a:defRPr/>
            </a:pPr>
            <a:fld id="{62176383-7BC2-468A-9888-A4F22BCEB01B}"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07229004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2" name="Rectangle 1"/>
          <p:cNvSpPr>
            <a:spLocks noGrp="1" noChangeArrowheads="1"/>
          </p:cNvSpPr>
          <p:nvPr>
            <p:ph type="sldNum" sz="quarter" idx="10"/>
          </p:nvPr>
        </p:nvSpPr>
        <p:spPr>
          <a:xfrm>
            <a:off x="6934200" y="6553200"/>
            <a:ext cx="381000" cy="228600"/>
          </a:xfrm>
        </p:spPr>
        <p:txBody>
          <a:bodyPr/>
          <a:lstStyle>
            <a:lvl1pPr>
              <a:defRPr sz="1000">
                <a:latin typeface="Calibri" pitchFamily="34" charset="0"/>
              </a:defRPr>
            </a:lvl1pPr>
          </a:lstStyle>
          <a:p>
            <a:pPr>
              <a:defRPr/>
            </a:pPr>
            <a:fld id="{62176383-7BC2-468A-9888-A4F22BCEB01B}"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8955396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1B2DA05-4B23-44FE-8EAF-DDA369BF0EF2}" type="datetimeFigureOut">
              <a:rPr lang="en-US" smtClean="0"/>
              <a:pPr/>
              <a:t>3/5/2013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6DEAA4C-4918-4B52-8C82-9CA3FA7525D3}" type="slidenum">
              <a:rPr lang="en-US" smtClean="0"/>
              <a:pPr/>
              <a:t>‹#›</a:t>
            </a:fld>
            <a:endParaRPr lang="en-US"/>
          </a:p>
        </p:txBody>
      </p:sp>
    </p:spTree>
    <p:extLst>
      <p:ext uri="{BB962C8B-B14F-4D97-AF65-F5344CB8AC3E}">
        <p14:creationId xmlns:p14="http://schemas.microsoft.com/office/powerpoint/2010/main" val="25017467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1B2DA05-4B23-44FE-8EAF-DDA369BF0EF2}" type="datetimeFigureOut">
              <a:rPr lang="en-US" smtClean="0"/>
              <a:pPr/>
              <a:t>3/5/2013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6DEAA4C-4918-4B52-8C82-9CA3FA7525D3}" type="slidenum">
              <a:rPr lang="en-US" smtClean="0"/>
              <a:pPr/>
              <a:t>‹#›</a:t>
            </a:fld>
            <a:endParaRPr lang="en-US"/>
          </a:p>
        </p:txBody>
      </p:sp>
    </p:spTree>
    <p:extLst>
      <p:ext uri="{BB962C8B-B14F-4D97-AF65-F5344CB8AC3E}">
        <p14:creationId xmlns:p14="http://schemas.microsoft.com/office/powerpoint/2010/main" val="12652889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1B2DA05-4B23-44FE-8EAF-DDA369BF0EF2}" type="datetimeFigureOut">
              <a:rPr lang="en-US" smtClean="0"/>
              <a:pPr/>
              <a:t>3/5/2013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6DEAA4C-4918-4B52-8C82-9CA3FA7525D3}" type="slidenum">
              <a:rPr lang="en-US" smtClean="0"/>
              <a:pPr/>
              <a:t>‹#›</a:t>
            </a:fld>
            <a:endParaRPr lang="en-US"/>
          </a:p>
        </p:txBody>
      </p:sp>
    </p:spTree>
    <p:extLst>
      <p:ext uri="{BB962C8B-B14F-4D97-AF65-F5344CB8AC3E}">
        <p14:creationId xmlns:p14="http://schemas.microsoft.com/office/powerpoint/2010/main" val="1845447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18" Type="http://schemas.openxmlformats.org/officeDocument/2006/relationships/slideLayout" Target="../slideLayouts/slideLayout32.xml"/><Relationship Id="rId3" Type="http://schemas.openxmlformats.org/officeDocument/2006/relationships/slideLayout" Target="../slideLayouts/slideLayout17.xml"/><Relationship Id="rId21" Type="http://schemas.openxmlformats.org/officeDocument/2006/relationships/theme" Target="../theme/theme2.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slideLayout" Target="../slideLayouts/slideLayout31.xml"/><Relationship Id="rId25" Type="http://schemas.openxmlformats.org/officeDocument/2006/relationships/image" Target="../media/image4.png"/><Relationship Id="rId2" Type="http://schemas.openxmlformats.org/officeDocument/2006/relationships/slideLayout" Target="../slideLayouts/slideLayout16.xml"/><Relationship Id="rId16" Type="http://schemas.openxmlformats.org/officeDocument/2006/relationships/slideLayout" Target="../slideLayouts/slideLayout30.xml"/><Relationship Id="rId20" Type="http://schemas.openxmlformats.org/officeDocument/2006/relationships/slideLayout" Target="../slideLayouts/slideLayout34.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24" Type="http://schemas.openxmlformats.org/officeDocument/2006/relationships/image" Target="../media/image3.png"/><Relationship Id="rId5" Type="http://schemas.openxmlformats.org/officeDocument/2006/relationships/slideLayout" Target="../slideLayouts/slideLayout19.xml"/><Relationship Id="rId15" Type="http://schemas.openxmlformats.org/officeDocument/2006/relationships/slideLayout" Target="../slideLayouts/slideLayout29.xml"/><Relationship Id="rId23" Type="http://schemas.openxmlformats.org/officeDocument/2006/relationships/image" Target="../media/image2.png"/><Relationship Id="rId10" Type="http://schemas.openxmlformats.org/officeDocument/2006/relationships/slideLayout" Target="../slideLayouts/slideLayout24.xml"/><Relationship Id="rId19" Type="http://schemas.openxmlformats.org/officeDocument/2006/relationships/slideLayout" Target="../slideLayouts/slideLayout33.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 Id="rId22"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theme" Target="../theme/theme3.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18" Type="http://schemas.openxmlformats.org/officeDocument/2006/relationships/slideLayout" Target="../slideLayouts/slideLayout6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17" Type="http://schemas.openxmlformats.org/officeDocument/2006/relationships/slideLayout" Target="../slideLayouts/slideLayout65.xml"/><Relationship Id="rId2" Type="http://schemas.openxmlformats.org/officeDocument/2006/relationships/slideLayout" Target="../slideLayouts/slideLayout50.xml"/><Relationship Id="rId16" Type="http://schemas.openxmlformats.org/officeDocument/2006/relationships/slideLayout" Target="../slideLayouts/slideLayout64.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5" Type="http://schemas.openxmlformats.org/officeDocument/2006/relationships/slideLayout" Target="../slideLayouts/slideLayout63.xml"/><Relationship Id="rId10" Type="http://schemas.openxmlformats.org/officeDocument/2006/relationships/slideLayout" Target="../slideLayouts/slideLayout58.xml"/><Relationship Id="rId19" Type="http://schemas.openxmlformats.org/officeDocument/2006/relationships/theme" Target="../theme/theme4.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1B2DA05-4B23-44FE-8EAF-DDA369BF0EF2}" type="datetimeFigureOut">
              <a:rPr lang="en-US" smtClean="0"/>
              <a:pPr/>
              <a:t>3/5/2013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6DEAA4C-4918-4B52-8C82-9CA3FA7525D3}" type="slidenum">
              <a:rPr lang="en-US" smtClean="0"/>
              <a:pPr/>
              <a:t>‹#›</a:t>
            </a:fld>
            <a:endParaRPr lang="en-US"/>
          </a:p>
        </p:txBody>
      </p:sp>
    </p:spTree>
    <p:extLst>
      <p:ext uri="{BB962C8B-B14F-4D97-AF65-F5344CB8AC3E}">
        <p14:creationId xmlns:p14="http://schemas.microsoft.com/office/powerpoint/2010/main" val="40835071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22" cstate="print"/>
          <a:srcRect/>
          <a:stretch>
            <a:fillRect/>
          </a:stretch>
        </a:blipFill>
        <a:effectLst/>
      </p:bgPr>
    </p:bg>
    <p:spTree>
      <p:nvGrpSpPr>
        <p:cNvPr id="1" name=""/>
        <p:cNvGrpSpPr/>
        <p:nvPr/>
      </p:nvGrpSpPr>
      <p:grpSpPr>
        <a:xfrm>
          <a:off x="0" y="0"/>
          <a:ext cx="0" cy="0"/>
          <a:chOff x="0" y="0"/>
          <a:chExt cx="0" cy="0"/>
        </a:xfrm>
      </p:grpSpPr>
      <p:sp>
        <p:nvSpPr>
          <p:cNvPr id="9218" name="Title Placeholder 1"/>
          <p:cNvSpPr>
            <a:spLocks noGrp="1"/>
          </p:cNvSpPr>
          <p:nvPr>
            <p:ph type="title"/>
          </p:nvPr>
        </p:nvSpPr>
        <p:spPr bwMode="auto">
          <a:xfrm>
            <a:off x="2133600" y="0"/>
            <a:ext cx="7010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9219" name="Text Placeholder 2"/>
          <p:cNvSpPr>
            <a:spLocks noGrp="1"/>
          </p:cNvSpPr>
          <p:nvPr>
            <p:ph type="body" idx="1"/>
          </p:nvPr>
        </p:nvSpPr>
        <p:spPr bwMode="auto">
          <a:xfrm>
            <a:off x="457200" y="1600200"/>
            <a:ext cx="84582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extLst>
      <p:ext uri="{BB962C8B-B14F-4D97-AF65-F5344CB8AC3E}">
        <p14:creationId xmlns:p14="http://schemas.microsoft.com/office/powerpoint/2010/main" val="2718414107"/>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8" r:id="rId14"/>
    <p:sldLayoutId id="2147483679" r:id="rId15"/>
    <p:sldLayoutId id="2147483680" r:id="rId16"/>
    <p:sldLayoutId id="2147483681" r:id="rId17"/>
    <p:sldLayoutId id="2147483682" r:id="rId18"/>
    <p:sldLayoutId id="2147483683" r:id="rId19"/>
    <p:sldLayoutId id="2147483684" r:id="rId20"/>
  </p:sldLayoutIdLst>
  <p:timing>
    <p:tnLst>
      <p:par>
        <p:cTn id="1" dur="indefinite" restart="never" nodeType="tmRoot"/>
      </p:par>
    </p:tnLst>
  </p:timing>
  <p:hf hdr="0" dt="0"/>
  <p:txStyles>
    <p:titleStyle>
      <a:lvl1pPr algn="l" rtl="0" eaLnBrk="0" fontAlgn="base" hangingPunct="0">
        <a:spcBef>
          <a:spcPct val="0"/>
        </a:spcBef>
        <a:spcAft>
          <a:spcPct val="0"/>
        </a:spcAft>
        <a:defRPr sz="4800" kern="1200">
          <a:solidFill>
            <a:srgbClr val="1D314E"/>
          </a:solidFill>
          <a:latin typeface="+mj-lt"/>
          <a:ea typeface="+mj-ea"/>
          <a:cs typeface="+mj-cs"/>
        </a:defRPr>
      </a:lvl1pPr>
      <a:lvl2pPr algn="l" rtl="0" eaLnBrk="0" fontAlgn="base" hangingPunct="0">
        <a:spcBef>
          <a:spcPct val="0"/>
        </a:spcBef>
        <a:spcAft>
          <a:spcPct val="0"/>
        </a:spcAft>
        <a:defRPr sz="4800">
          <a:solidFill>
            <a:srgbClr val="1D314E"/>
          </a:solidFill>
          <a:latin typeface="TradeGothicBoldCondTwenty"/>
        </a:defRPr>
      </a:lvl2pPr>
      <a:lvl3pPr algn="l" rtl="0" eaLnBrk="0" fontAlgn="base" hangingPunct="0">
        <a:spcBef>
          <a:spcPct val="0"/>
        </a:spcBef>
        <a:spcAft>
          <a:spcPct val="0"/>
        </a:spcAft>
        <a:defRPr sz="4800">
          <a:solidFill>
            <a:srgbClr val="1D314E"/>
          </a:solidFill>
          <a:latin typeface="TradeGothicBoldCondTwenty"/>
        </a:defRPr>
      </a:lvl3pPr>
      <a:lvl4pPr algn="l" rtl="0" eaLnBrk="0" fontAlgn="base" hangingPunct="0">
        <a:spcBef>
          <a:spcPct val="0"/>
        </a:spcBef>
        <a:spcAft>
          <a:spcPct val="0"/>
        </a:spcAft>
        <a:defRPr sz="4800">
          <a:solidFill>
            <a:srgbClr val="1D314E"/>
          </a:solidFill>
          <a:latin typeface="TradeGothicBoldCondTwenty"/>
        </a:defRPr>
      </a:lvl4pPr>
      <a:lvl5pPr algn="l" rtl="0" eaLnBrk="0" fontAlgn="base" hangingPunct="0">
        <a:spcBef>
          <a:spcPct val="0"/>
        </a:spcBef>
        <a:spcAft>
          <a:spcPct val="0"/>
        </a:spcAft>
        <a:defRPr sz="4800">
          <a:solidFill>
            <a:srgbClr val="1D314E"/>
          </a:solidFill>
          <a:latin typeface="TradeGothicBoldCondTwenty"/>
        </a:defRPr>
      </a:lvl5pPr>
      <a:lvl6pPr marL="457200" algn="l" rtl="0" eaLnBrk="1" fontAlgn="base" hangingPunct="1">
        <a:spcBef>
          <a:spcPct val="0"/>
        </a:spcBef>
        <a:spcAft>
          <a:spcPct val="0"/>
        </a:spcAft>
        <a:defRPr sz="4800">
          <a:solidFill>
            <a:srgbClr val="1D314E"/>
          </a:solidFill>
          <a:latin typeface="TradeGothicBoldCondTwenty"/>
        </a:defRPr>
      </a:lvl6pPr>
      <a:lvl7pPr marL="914400" algn="l" rtl="0" eaLnBrk="1" fontAlgn="base" hangingPunct="1">
        <a:spcBef>
          <a:spcPct val="0"/>
        </a:spcBef>
        <a:spcAft>
          <a:spcPct val="0"/>
        </a:spcAft>
        <a:defRPr sz="4800">
          <a:solidFill>
            <a:srgbClr val="1D314E"/>
          </a:solidFill>
          <a:latin typeface="TradeGothicBoldCondTwenty"/>
        </a:defRPr>
      </a:lvl7pPr>
      <a:lvl8pPr marL="1371600" algn="l" rtl="0" eaLnBrk="1" fontAlgn="base" hangingPunct="1">
        <a:spcBef>
          <a:spcPct val="0"/>
        </a:spcBef>
        <a:spcAft>
          <a:spcPct val="0"/>
        </a:spcAft>
        <a:defRPr sz="4800">
          <a:solidFill>
            <a:srgbClr val="1D314E"/>
          </a:solidFill>
          <a:latin typeface="TradeGothicBoldCondTwenty"/>
        </a:defRPr>
      </a:lvl8pPr>
      <a:lvl9pPr marL="1828800" algn="l" rtl="0" eaLnBrk="1" fontAlgn="base" hangingPunct="1">
        <a:spcBef>
          <a:spcPct val="0"/>
        </a:spcBef>
        <a:spcAft>
          <a:spcPct val="0"/>
        </a:spcAft>
        <a:defRPr sz="4800">
          <a:solidFill>
            <a:srgbClr val="1D314E"/>
          </a:solidFill>
          <a:latin typeface="TradeGothicBoldCondTwenty"/>
        </a:defRPr>
      </a:lvl9pPr>
    </p:titleStyle>
    <p:bodyStyle>
      <a:lvl1pPr marL="342900" indent="-342900" algn="l" rtl="0" eaLnBrk="0" fontAlgn="base" hangingPunct="0">
        <a:spcBef>
          <a:spcPct val="20000"/>
        </a:spcBef>
        <a:spcAft>
          <a:spcPct val="0"/>
        </a:spcAft>
        <a:buFont typeface="Arial" pitchFamily="34" charset="0"/>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SzPct val="85000"/>
        <a:buBlip>
          <a:blip r:embed="rId23"/>
        </a:buBlip>
        <a:defRPr sz="2800" kern="1200">
          <a:solidFill>
            <a:schemeClr val="tx1"/>
          </a:solidFill>
          <a:latin typeface="TradeGothicCondEighteen" pitchFamily="2" charset="0"/>
          <a:ea typeface="+mn-ea"/>
          <a:cs typeface="+mn-cs"/>
        </a:defRPr>
      </a:lvl2pPr>
      <a:lvl3pPr marL="1143000" indent="-228600" algn="l" rtl="0" eaLnBrk="0" fontAlgn="base" hangingPunct="0">
        <a:spcBef>
          <a:spcPct val="20000"/>
        </a:spcBef>
        <a:spcAft>
          <a:spcPct val="0"/>
        </a:spcAft>
        <a:buSzPct val="85000"/>
        <a:buBlip>
          <a:blip r:embed="rId24"/>
        </a:buBlip>
        <a:defRPr sz="2400" kern="1200">
          <a:solidFill>
            <a:schemeClr val="tx1"/>
          </a:solidFill>
          <a:latin typeface="TradeGothicCondEighteen" pitchFamily="2" charset="0"/>
          <a:ea typeface="+mn-ea"/>
          <a:cs typeface="+mn-cs"/>
        </a:defRPr>
      </a:lvl3pPr>
      <a:lvl4pPr marL="1600200" indent="-228600" algn="l" rtl="0" eaLnBrk="0" fontAlgn="base" hangingPunct="0">
        <a:spcBef>
          <a:spcPct val="20000"/>
        </a:spcBef>
        <a:spcAft>
          <a:spcPct val="0"/>
        </a:spcAft>
        <a:buSzPct val="85000"/>
        <a:buBlip>
          <a:blip r:embed="rId25"/>
        </a:buBlip>
        <a:defRPr sz="2000" kern="1200">
          <a:solidFill>
            <a:schemeClr val="tx1"/>
          </a:solidFill>
          <a:latin typeface="TradeGothicCondEighteen" pitchFamily="2" charset="0"/>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TradeGothicCondEighteen" pitchFamily="2"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09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09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Arial" charset="0"/>
                <a:ea typeface="ＭＳ Ｐゴシック" charset="-128"/>
                <a:cs typeface="+mn-cs"/>
              </a:defRPr>
            </a:lvl1pPr>
          </a:lstStyle>
          <a:p>
            <a:pPr>
              <a:defRPr/>
            </a:pPr>
            <a:r>
              <a:rPr lang="en-US"/>
              <a:t>06/06/2012</a:t>
            </a:r>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Arial" charset="0"/>
                <a:ea typeface="+mn-ea"/>
                <a:cs typeface="+mn-cs"/>
              </a:defRPr>
            </a:lvl1pPr>
          </a:lstStyle>
          <a:p>
            <a:pPr fontAlgn="base">
              <a:spcBef>
                <a:spcPct val="0"/>
              </a:spcBef>
              <a:spcAft>
                <a:spcPct val="0"/>
              </a:spcAft>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Arial" charset="0"/>
                <a:ea typeface="ＭＳ Ｐゴシック" charset="-128"/>
                <a:cs typeface="+mn-cs"/>
              </a:defRPr>
            </a:lvl1pPr>
          </a:lstStyle>
          <a:p>
            <a:pPr fontAlgn="base">
              <a:spcBef>
                <a:spcPct val="0"/>
              </a:spcBef>
              <a:spcAft>
                <a:spcPct val="0"/>
              </a:spcAft>
              <a:defRPr/>
            </a:pPr>
            <a:fld id="{90A65FA7-C7AD-4727-AB29-00AAB4207234}"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1953178832"/>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 id="2147483749" r:id="rId12"/>
    <p:sldLayoutId id="2147483750" r:id="rId13"/>
    <p:sldLayoutId id="2147483751" r:id="rId14"/>
  </p:sldLayoutIdLst>
  <p:hf hdr="0" ftr="0"/>
  <p:txStyles>
    <p:titleStyle>
      <a:lvl1pPr algn="ctr" rtl="0" eaLnBrk="0" fontAlgn="base" hangingPunct="0">
        <a:spcBef>
          <a:spcPct val="0"/>
        </a:spcBef>
        <a:spcAft>
          <a:spcPct val="0"/>
        </a:spcAft>
        <a:defRPr sz="4400" kern="1200">
          <a:solidFill>
            <a:schemeClr val="tx1"/>
          </a:solidFill>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1"/>
          </a:solidFill>
          <a:latin typeface="Calibri" charset="0"/>
          <a:ea typeface="MS PGothic" pitchFamily="34" charset="-128"/>
          <a:cs typeface="ＭＳ Ｐゴシック" charset="-128"/>
        </a:defRPr>
      </a:lvl2pPr>
      <a:lvl3pPr algn="ctr" rtl="0" eaLnBrk="0" fontAlgn="base" hangingPunct="0">
        <a:spcBef>
          <a:spcPct val="0"/>
        </a:spcBef>
        <a:spcAft>
          <a:spcPct val="0"/>
        </a:spcAft>
        <a:defRPr sz="4400">
          <a:solidFill>
            <a:schemeClr val="tx1"/>
          </a:solidFill>
          <a:latin typeface="Calibri" charset="0"/>
          <a:ea typeface="MS PGothic" pitchFamily="34" charset="-128"/>
          <a:cs typeface="ＭＳ Ｐゴシック" charset="-128"/>
        </a:defRPr>
      </a:lvl3pPr>
      <a:lvl4pPr algn="ctr" rtl="0" eaLnBrk="0" fontAlgn="base" hangingPunct="0">
        <a:spcBef>
          <a:spcPct val="0"/>
        </a:spcBef>
        <a:spcAft>
          <a:spcPct val="0"/>
        </a:spcAft>
        <a:defRPr sz="4400">
          <a:solidFill>
            <a:schemeClr val="tx1"/>
          </a:solidFill>
          <a:latin typeface="Calibri" charset="0"/>
          <a:ea typeface="MS PGothic" pitchFamily="34" charset="-128"/>
          <a:cs typeface="ＭＳ Ｐゴシック" charset="-128"/>
        </a:defRPr>
      </a:lvl4pPr>
      <a:lvl5pPr algn="ctr" rtl="0" eaLnBrk="0" fontAlgn="base" hangingPunct="0">
        <a:spcBef>
          <a:spcPct val="0"/>
        </a:spcBef>
        <a:spcAft>
          <a:spcPct val="0"/>
        </a:spcAft>
        <a:defRPr sz="4400">
          <a:solidFill>
            <a:schemeClr val="tx1"/>
          </a:solidFill>
          <a:latin typeface="Calibri" charset="0"/>
          <a:ea typeface="MS PGothic" pitchFamily="34" charset="-128"/>
          <a:cs typeface="ＭＳ Ｐゴシック" charset="-128"/>
        </a:defRPr>
      </a:lvl5pPr>
      <a:lvl6pPr marL="457200" algn="ctr" rtl="0" eaLnBrk="1" fontAlgn="base" hangingPunct="1">
        <a:spcBef>
          <a:spcPct val="0"/>
        </a:spcBef>
        <a:spcAft>
          <a:spcPct val="0"/>
        </a:spcAft>
        <a:defRPr sz="4400">
          <a:solidFill>
            <a:schemeClr val="tx1"/>
          </a:solidFill>
          <a:latin typeface="Calibri" charset="0"/>
        </a:defRPr>
      </a:lvl6pPr>
      <a:lvl7pPr marL="914400" algn="ctr" rtl="0" eaLnBrk="1" fontAlgn="base" hangingPunct="1">
        <a:spcBef>
          <a:spcPct val="0"/>
        </a:spcBef>
        <a:spcAft>
          <a:spcPct val="0"/>
        </a:spcAft>
        <a:defRPr sz="4400">
          <a:solidFill>
            <a:schemeClr val="tx1"/>
          </a:solidFill>
          <a:latin typeface="Calibri" charset="0"/>
        </a:defRPr>
      </a:lvl7pPr>
      <a:lvl8pPr marL="1371600" algn="ctr" rtl="0" eaLnBrk="1" fontAlgn="base" hangingPunct="1">
        <a:spcBef>
          <a:spcPct val="0"/>
        </a:spcBef>
        <a:spcAft>
          <a:spcPct val="0"/>
        </a:spcAft>
        <a:defRPr sz="4400">
          <a:solidFill>
            <a:schemeClr val="tx1"/>
          </a:solidFill>
          <a:latin typeface="Calibri" charset="0"/>
        </a:defRPr>
      </a:lvl8pPr>
      <a:lvl9pPr marL="1828800" algn="ctr" rtl="0" eaLnBrk="1" fontAlgn="base" hangingPunct="1">
        <a:spcBef>
          <a:spcPct val="0"/>
        </a:spcBef>
        <a:spcAft>
          <a:spcPct val="0"/>
        </a:spcAft>
        <a:defRPr sz="4400">
          <a:solidFill>
            <a:schemeClr val="tx1"/>
          </a:solidFill>
          <a:latin typeface="Calibri"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ＭＳ Ｐゴシック" charset="-128"/>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ＭＳ Ｐゴシック"/>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ＭＳ Ｐゴシック"/>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ＭＳ Ｐゴシック"/>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ＭＳ Ｐゴシック"/>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1B2DA05-4B23-44FE-8EAF-DDA369BF0EF2}" type="datetimeFigureOut">
              <a:rPr lang="en-US" smtClean="0">
                <a:solidFill>
                  <a:prstClr val="black">
                    <a:tint val="75000"/>
                  </a:prstClr>
                </a:solidFill>
              </a:rPr>
              <a:pPr/>
              <a:t>3/5/2013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6DEAA4C-4918-4B52-8C82-9CA3FA7525D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8386090"/>
      </p:ext>
    </p:extLst>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 id="2147483777" r:id="rId12"/>
    <p:sldLayoutId id="2147483778" r:id="rId13"/>
    <p:sldLayoutId id="2147483779" r:id="rId14"/>
    <p:sldLayoutId id="2147483780" r:id="rId15"/>
    <p:sldLayoutId id="2147483781" r:id="rId16"/>
    <p:sldLayoutId id="2147483782" r:id="rId17"/>
    <p:sldLayoutId id="2147483783" r:id="rId18"/>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0.emf"/><Relationship Id="rId4" Type="http://schemas.openxmlformats.org/officeDocument/2006/relationships/image" Target="../media/image9.emf"/></Relationships>
</file>

<file path=ppt/slides/_rels/slide10.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40.emf"/></Relationships>
</file>

<file path=ppt/slides/_rels/slide11.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11.xml"/><Relationship Id="rId1" Type="http://schemas.openxmlformats.org/officeDocument/2006/relationships/slideLayout" Target="../slideLayouts/slideLayout49.xml"/></Relationships>
</file>

<file path=ppt/slides/_rels/slide12.xml.rels><?xml version="1.0" encoding="UTF-8" standalone="yes"?>
<Relationships xmlns="http://schemas.openxmlformats.org/package/2006/relationships"><Relationship Id="rId3" Type="http://schemas.openxmlformats.org/officeDocument/2006/relationships/image" Target="../media/image9.emf"/><Relationship Id="rId7" Type="http://schemas.openxmlformats.org/officeDocument/2006/relationships/image" Target="../media/image40.emf"/><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hyperlink" Target="http://www.climate.gov/" TargetMode="External"/><Relationship Id="rId5" Type="http://schemas.openxmlformats.org/officeDocument/2006/relationships/hyperlink" Target="http://www.drought.gov/drought/content/resources/reports" TargetMode="External"/><Relationship Id="rId4" Type="http://schemas.openxmlformats.org/officeDocument/2006/relationships/hyperlink" Target="http://neclimateus.org/"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1.emf"/></Relationships>
</file>

<file path=ppt/slides/_rels/slide3.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2.emf"/></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14.emf"/></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14.xml"/><Relationship Id="rId6" Type="http://schemas.openxmlformats.org/officeDocument/2006/relationships/image" Target="../media/image17.jpeg"/><Relationship Id="rId5" Type="http://schemas.openxmlformats.org/officeDocument/2006/relationships/image" Target="../media/image16.gif"/><Relationship Id="rId4" Type="http://schemas.openxmlformats.org/officeDocument/2006/relationships/image" Target="../media/image14.emf"/></Relationships>
</file>

<file path=ppt/slides/_rels/slide6.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15.png"/><Relationship Id="rId7" Type="http://schemas.openxmlformats.org/officeDocument/2006/relationships/diagramQuickStyle" Target="../diagrams/quickStyle1.xml"/><Relationship Id="rId2" Type="http://schemas.openxmlformats.org/officeDocument/2006/relationships/notesSlide" Target="../notesSlides/notesSlide6.xml"/><Relationship Id="rId1" Type="http://schemas.openxmlformats.org/officeDocument/2006/relationships/slideLayout" Target="../slideLayouts/slideLayout14.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14.emf"/><Relationship Id="rId9" Type="http://schemas.microsoft.com/office/2007/relationships/diagramDrawing" Target="../diagrams/drawing1.xml"/></Relationships>
</file>

<file path=ppt/slides/_rels/slide7.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7.xml"/><Relationship Id="rId1" Type="http://schemas.openxmlformats.org/officeDocument/2006/relationships/slideLayout" Target="../slideLayouts/slideLayout13.xml"/><Relationship Id="rId5" Type="http://schemas.openxmlformats.org/officeDocument/2006/relationships/image" Target="../media/image38.png"/><Relationship Id="rId4" Type="http://schemas.openxmlformats.org/officeDocument/2006/relationships/image" Target="../media/image37.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3.xml"/><Relationship Id="rId1" Type="http://schemas.openxmlformats.org/officeDocument/2006/relationships/vmlDrawing" Target="../drawings/vmlDrawing1.vml"/><Relationship Id="rId6" Type="http://schemas.openxmlformats.org/officeDocument/2006/relationships/image" Target="../media/image39.emf"/><Relationship Id="rId5" Type="http://schemas.openxmlformats.org/officeDocument/2006/relationships/oleObject" Target="../embeddings/oleObject1.bin"/><Relationship Id="rId4" Type="http://schemas.openxmlformats.org/officeDocument/2006/relationships/image" Target="../media/image36.emf"/></Relationships>
</file>

<file path=ppt/slides/_rels/slide9.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40.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736" y="5862337"/>
            <a:ext cx="9101050" cy="572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p:cNvPicPr>
            <a:picLocks noChangeAspect="1"/>
          </p:cNvPicPr>
          <p:nvPr/>
        </p:nvPicPr>
        <p:blipFill>
          <a:blip r:embed="rId4" cstate="print"/>
          <a:stretch>
            <a:fillRect/>
          </a:stretch>
        </p:blipFill>
        <p:spPr>
          <a:xfrm>
            <a:off x="0" y="0"/>
            <a:ext cx="9144000" cy="317500"/>
          </a:xfrm>
          <a:prstGeom prst="rect">
            <a:avLst/>
          </a:prstGeom>
        </p:spPr>
      </p:pic>
      <p:sp>
        <p:nvSpPr>
          <p:cNvPr id="5" name="Title 1"/>
          <p:cNvSpPr txBox="1">
            <a:spLocks/>
          </p:cNvSpPr>
          <p:nvPr/>
        </p:nvSpPr>
        <p:spPr>
          <a:xfrm>
            <a:off x="78837" y="990600"/>
            <a:ext cx="8986326" cy="1470025"/>
          </a:xfrm>
          <a:prstGeom prst="rect">
            <a:avLst/>
          </a:prstGeom>
        </p:spPr>
        <p:txBody>
          <a:bodyPr>
            <a:noAutofit/>
          </a:bodyPr>
          <a:lst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nSpc>
                <a:spcPct val="120000"/>
              </a:lnSpc>
            </a:pPr>
            <a:r>
              <a:rPr lang="en-US" sz="4000" b="1" dirty="0" smtClean="0">
                <a:solidFill>
                  <a:srgbClr val="00569F"/>
                </a:solidFill>
                <a:latin typeface="Georgia"/>
                <a:cs typeface="Georgia"/>
              </a:rPr>
              <a:t>Re-establishing the GOMC Climate Network:</a:t>
            </a:r>
            <a:endParaRPr lang="en-US" sz="4000" b="1" dirty="0" smtClean="0">
              <a:solidFill>
                <a:srgbClr val="00569F"/>
              </a:solidFill>
              <a:latin typeface="Georgia"/>
              <a:cs typeface="Georgia"/>
            </a:endParaRPr>
          </a:p>
          <a:p>
            <a:pPr>
              <a:lnSpc>
                <a:spcPct val="120000"/>
              </a:lnSpc>
            </a:pPr>
            <a:endParaRPr lang="en-US" sz="1400" b="1" u="sng" dirty="0" smtClean="0">
              <a:solidFill>
                <a:srgbClr val="00569F"/>
              </a:solidFill>
              <a:latin typeface="Georgia"/>
              <a:cs typeface="Georgia"/>
            </a:endParaRPr>
          </a:p>
          <a:p>
            <a:pPr>
              <a:lnSpc>
                <a:spcPct val="120000"/>
              </a:lnSpc>
            </a:pPr>
            <a:r>
              <a:rPr lang="en-US" sz="3200" b="1" dirty="0" smtClean="0">
                <a:solidFill>
                  <a:srgbClr val="00569F"/>
                </a:solidFill>
                <a:latin typeface="Georgia"/>
                <a:cs typeface="Georgia"/>
              </a:rPr>
              <a:t>Products and Planned Activities</a:t>
            </a:r>
            <a:endParaRPr lang="en-US" sz="3200" b="1" dirty="0" smtClean="0">
              <a:solidFill>
                <a:srgbClr val="00569F"/>
              </a:solidFill>
              <a:latin typeface="Georgia"/>
              <a:cs typeface="Georgia"/>
            </a:endParaRPr>
          </a:p>
          <a:p>
            <a:pPr>
              <a:lnSpc>
                <a:spcPct val="120000"/>
              </a:lnSpc>
            </a:pPr>
            <a:endParaRPr lang="en-US" sz="1000" dirty="0">
              <a:solidFill>
                <a:srgbClr val="00569F"/>
              </a:solidFill>
              <a:latin typeface="Georgia"/>
              <a:cs typeface="Georgia"/>
            </a:endParaRPr>
          </a:p>
        </p:txBody>
      </p:sp>
      <p:sp>
        <p:nvSpPr>
          <p:cNvPr id="6" name="Subtitle 2"/>
          <p:cNvSpPr txBox="1">
            <a:spLocks/>
          </p:cNvSpPr>
          <p:nvPr/>
        </p:nvSpPr>
        <p:spPr>
          <a:xfrm>
            <a:off x="1341725" y="3784396"/>
            <a:ext cx="6400800" cy="2064520"/>
          </a:xfrm>
          <a:prstGeom prst="rect">
            <a:avLst/>
          </a:prstGeom>
        </p:spPr>
        <p:txBody>
          <a:bodyPr>
            <a:noAutofit/>
          </a:bodyPr>
          <a:lst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110000"/>
              </a:lnSpc>
              <a:buNone/>
            </a:pPr>
            <a:r>
              <a:rPr lang="en-US" sz="2000" dirty="0" smtClean="0">
                <a:latin typeface="Georgia" pitchFamily="18" charset="0"/>
                <a:cs typeface="Georgia"/>
                <a:sym typeface="Symbol" pitchFamily="18" charset="2"/>
              </a:rPr>
              <a:t>Ellen Mecray, NOAA</a:t>
            </a:r>
          </a:p>
          <a:p>
            <a:pPr marL="0" indent="0" algn="ctr">
              <a:lnSpc>
                <a:spcPct val="110000"/>
              </a:lnSpc>
              <a:buNone/>
            </a:pPr>
            <a:r>
              <a:rPr lang="en-US" sz="2000" dirty="0" smtClean="0">
                <a:latin typeface="Georgia" pitchFamily="18" charset="0"/>
                <a:cs typeface="Georgia"/>
                <a:sym typeface="Symbol" pitchFamily="18" charset="2"/>
              </a:rPr>
              <a:t>Bill Appleby, Environment Canada, Meteorological Service</a:t>
            </a:r>
            <a:endParaRPr lang="en-US" sz="2000" dirty="0">
              <a:latin typeface="Georgia" pitchFamily="18" charset="0"/>
              <a:cs typeface="Georgia"/>
              <a:sym typeface="Symbol" pitchFamily="18" charset="2"/>
            </a:endParaRPr>
          </a:p>
          <a:p>
            <a:pPr marL="0" indent="0" algn="ctr">
              <a:lnSpc>
                <a:spcPct val="110000"/>
              </a:lnSpc>
              <a:buNone/>
            </a:pPr>
            <a:endParaRPr lang="en-US" sz="2000" dirty="0" smtClean="0">
              <a:latin typeface="Georgia" pitchFamily="18" charset="0"/>
              <a:cs typeface="Georgia"/>
              <a:sym typeface="Symbol" pitchFamily="18" charset="2"/>
            </a:endParaRPr>
          </a:p>
          <a:p>
            <a:pPr marL="0" indent="0" algn="ctr">
              <a:lnSpc>
                <a:spcPct val="110000"/>
              </a:lnSpc>
              <a:buNone/>
            </a:pPr>
            <a:r>
              <a:rPr lang="en-US" sz="2000" dirty="0" smtClean="0">
                <a:latin typeface="Georgia" pitchFamily="18" charset="0"/>
                <a:cs typeface="Georgia"/>
                <a:sym typeface="Symbol" pitchFamily="18" charset="2"/>
              </a:rPr>
              <a:t>March 6, 2013</a:t>
            </a:r>
            <a:endParaRPr lang="en-US" sz="2000" dirty="0" smtClean="0">
              <a:latin typeface="Georgia" pitchFamily="18" charset="0"/>
              <a:cs typeface="Georgia"/>
              <a:sym typeface="Symbol" pitchFamily="18" charset="2"/>
            </a:endParaRPr>
          </a:p>
          <a:p>
            <a:pPr>
              <a:lnSpc>
                <a:spcPct val="110000"/>
              </a:lnSpc>
            </a:pPr>
            <a:endParaRPr lang="en-US" sz="1800" dirty="0" smtClean="0">
              <a:latin typeface="Georgia" pitchFamily="18" charset="0"/>
              <a:cs typeface="Georgia"/>
            </a:endParaRPr>
          </a:p>
        </p:txBody>
      </p:sp>
      <p:pic>
        <p:nvPicPr>
          <p:cNvPr id="7" name="Picture 6"/>
          <p:cNvPicPr>
            <a:picLocks noChangeAspect="1"/>
          </p:cNvPicPr>
          <p:nvPr/>
        </p:nvPicPr>
        <p:blipFill>
          <a:blip r:embed="rId5" cstate="print"/>
          <a:stretch>
            <a:fillRect/>
          </a:stretch>
        </p:blipFill>
        <p:spPr>
          <a:xfrm>
            <a:off x="7086600" y="4738738"/>
            <a:ext cx="1897782" cy="1897782"/>
          </a:xfrm>
          <a:prstGeom prst="rect">
            <a:avLst/>
          </a:prstGeom>
        </p:spPr>
      </p:pic>
    </p:spTree>
    <p:extLst>
      <p:ext uri="{BB962C8B-B14F-4D97-AF65-F5344CB8AC3E}">
        <p14:creationId xmlns:p14="http://schemas.microsoft.com/office/powerpoint/2010/main" val="393047018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a:xfrm>
            <a:off x="8763000" y="6553200"/>
            <a:ext cx="381000" cy="228600"/>
          </a:xfrm>
        </p:spPr>
        <p:txBody>
          <a:bodyPr/>
          <a:lstStyle/>
          <a:p>
            <a:pPr>
              <a:defRPr/>
            </a:pPr>
            <a:fld id="{957550A8-4EE1-4B30-9B90-1BBBB0B99470}" type="slidenum">
              <a:rPr lang="en-US" sz="1200" smtClean="0">
                <a:latin typeface="Arial" pitchFamily="34" charset="0"/>
                <a:cs typeface="Arial" pitchFamily="34" charset="0"/>
              </a:rPr>
              <a:pPr>
                <a:defRPr/>
              </a:pPr>
              <a:t>10</a:t>
            </a:fld>
            <a:endParaRPr lang="en-US" sz="1200" dirty="0">
              <a:latin typeface="Arial" pitchFamily="34" charset="0"/>
              <a:cs typeface="Arial" pitchFamily="34" charset="0"/>
            </a:endParaRPr>
          </a:p>
        </p:txBody>
      </p:sp>
      <p:sp>
        <p:nvSpPr>
          <p:cNvPr id="26629" name="Title 1"/>
          <p:cNvSpPr txBox="1">
            <a:spLocks/>
          </p:cNvSpPr>
          <p:nvPr/>
        </p:nvSpPr>
        <p:spPr bwMode="auto">
          <a:xfrm>
            <a:off x="441325" y="914400"/>
            <a:ext cx="7418388" cy="78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defRPr>
                <a:solidFill>
                  <a:schemeClr val="tx1"/>
                </a:solidFill>
                <a:latin typeface="Calibri" pitchFamily="34" charset="0"/>
              </a:defRPr>
            </a:lvl1pPr>
            <a:lvl2pPr marL="742950" indent="-285750" defTabSz="457200">
              <a:defRPr>
                <a:solidFill>
                  <a:schemeClr val="tx1"/>
                </a:solidFill>
                <a:latin typeface="Calibri" pitchFamily="34" charset="0"/>
              </a:defRPr>
            </a:lvl2pPr>
            <a:lvl3pPr marL="1143000" indent="-228600" defTabSz="457200">
              <a:defRPr>
                <a:solidFill>
                  <a:schemeClr val="tx1"/>
                </a:solidFill>
                <a:latin typeface="Calibri" pitchFamily="34" charset="0"/>
              </a:defRPr>
            </a:lvl3pPr>
            <a:lvl4pPr marL="1600200" indent="-228600" defTabSz="457200">
              <a:defRPr>
                <a:solidFill>
                  <a:schemeClr val="tx1"/>
                </a:solidFill>
                <a:latin typeface="Calibri" pitchFamily="34" charset="0"/>
              </a:defRPr>
            </a:lvl4pPr>
            <a:lvl5pPr marL="2057400" indent="-228600" defTabSz="4572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a:lnSpc>
                <a:spcPct val="120000"/>
              </a:lnSpc>
            </a:pPr>
            <a:r>
              <a:rPr lang="en-US" sz="2800" dirty="0" smtClean="0">
                <a:solidFill>
                  <a:srgbClr val="00569F"/>
                </a:solidFill>
                <a:latin typeface="Georgia" pitchFamily="18" charset="0"/>
              </a:rPr>
              <a:t>Environment Canada proposal</a:t>
            </a:r>
            <a:endParaRPr lang="en-US" sz="2800" dirty="0">
              <a:solidFill>
                <a:srgbClr val="00569F"/>
              </a:solidFill>
              <a:latin typeface="Georgia" pitchFamily="18" charset="0"/>
            </a:endParaRPr>
          </a:p>
        </p:txBody>
      </p:sp>
      <p:sp>
        <p:nvSpPr>
          <p:cNvPr id="26631" name="Rectangle 3"/>
          <p:cNvSpPr>
            <a:spLocks noChangeArrowheads="1"/>
          </p:cNvSpPr>
          <p:nvPr/>
        </p:nvSpPr>
        <p:spPr bwMode="auto">
          <a:xfrm>
            <a:off x="533400" y="2209800"/>
            <a:ext cx="7951788"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sz="2000"/>
          </a:p>
          <a:p>
            <a:endParaRPr lang="en-US" sz="2000"/>
          </a:p>
          <a:p>
            <a:endParaRPr lang="en-US" sz="2000"/>
          </a:p>
        </p:txBody>
      </p:sp>
      <p:pic>
        <p:nvPicPr>
          <p:cNvPr id="15" name="Picture 14"/>
          <p:cNvPicPr>
            <a:picLocks noChangeAspect="1"/>
          </p:cNvPicPr>
          <p:nvPr/>
        </p:nvPicPr>
        <p:blipFill>
          <a:blip r:embed="rId3" cstate="print"/>
          <a:stretch>
            <a:fillRect/>
          </a:stretch>
        </p:blipFill>
        <p:spPr>
          <a:xfrm>
            <a:off x="320582" y="4512813"/>
            <a:ext cx="102177" cy="57319"/>
          </a:xfrm>
          <a:prstGeom prst="rect">
            <a:avLst/>
          </a:prstGeom>
        </p:spPr>
      </p:pic>
      <p:pic>
        <p:nvPicPr>
          <p:cNvPr id="16" name="Picture 15"/>
          <p:cNvPicPr>
            <a:picLocks noChangeAspect="1"/>
          </p:cNvPicPr>
          <p:nvPr/>
        </p:nvPicPr>
        <p:blipFill>
          <a:blip r:embed="rId3" cstate="print"/>
          <a:stretch>
            <a:fillRect/>
          </a:stretch>
        </p:blipFill>
        <p:spPr>
          <a:xfrm>
            <a:off x="307882" y="5048081"/>
            <a:ext cx="102177" cy="57319"/>
          </a:xfrm>
          <a:prstGeom prst="rect">
            <a:avLst/>
          </a:prstGeom>
        </p:spPr>
      </p:pic>
      <p:pic>
        <p:nvPicPr>
          <p:cNvPr id="19" name="Picture 18"/>
          <p:cNvPicPr>
            <a:picLocks noChangeAspect="1"/>
          </p:cNvPicPr>
          <p:nvPr/>
        </p:nvPicPr>
        <p:blipFill>
          <a:blip r:embed="rId3" cstate="print"/>
          <a:stretch>
            <a:fillRect/>
          </a:stretch>
        </p:blipFill>
        <p:spPr>
          <a:xfrm>
            <a:off x="3171700" y="4514759"/>
            <a:ext cx="102177" cy="57319"/>
          </a:xfrm>
          <a:prstGeom prst="rect">
            <a:avLst/>
          </a:prstGeom>
        </p:spPr>
      </p:pic>
      <p:pic>
        <p:nvPicPr>
          <p:cNvPr id="20" name="Picture 19"/>
          <p:cNvPicPr>
            <a:picLocks noChangeAspect="1"/>
          </p:cNvPicPr>
          <p:nvPr/>
        </p:nvPicPr>
        <p:blipFill>
          <a:blip r:embed="rId3" cstate="print"/>
          <a:stretch>
            <a:fillRect/>
          </a:stretch>
        </p:blipFill>
        <p:spPr>
          <a:xfrm>
            <a:off x="3171700" y="5035381"/>
            <a:ext cx="102177" cy="57319"/>
          </a:xfrm>
          <a:prstGeom prst="rect">
            <a:avLst/>
          </a:prstGeom>
        </p:spPr>
      </p:pic>
      <p:pic>
        <p:nvPicPr>
          <p:cNvPr id="25" name="Picture 24"/>
          <p:cNvPicPr>
            <a:picLocks noChangeAspect="1"/>
          </p:cNvPicPr>
          <p:nvPr/>
        </p:nvPicPr>
        <p:blipFill>
          <a:blip r:embed="rId3" cstate="print"/>
          <a:stretch>
            <a:fillRect/>
          </a:stretch>
        </p:blipFill>
        <p:spPr>
          <a:xfrm>
            <a:off x="6278880" y="4533234"/>
            <a:ext cx="102177" cy="57319"/>
          </a:xfrm>
          <a:prstGeom prst="rect">
            <a:avLst/>
          </a:prstGeom>
        </p:spPr>
      </p:pic>
      <p:pic>
        <p:nvPicPr>
          <p:cNvPr id="26" name="Picture 25"/>
          <p:cNvPicPr>
            <a:picLocks noChangeAspect="1"/>
          </p:cNvPicPr>
          <p:nvPr/>
        </p:nvPicPr>
        <p:blipFill>
          <a:blip r:embed="rId3" cstate="print"/>
          <a:stretch>
            <a:fillRect/>
          </a:stretch>
        </p:blipFill>
        <p:spPr>
          <a:xfrm>
            <a:off x="6278880" y="5081101"/>
            <a:ext cx="102177" cy="57319"/>
          </a:xfrm>
          <a:prstGeom prst="rect">
            <a:avLst/>
          </a:prstGeom>
        </p:spPr>
      </p:pic>
      <p:pic>
        <p:nvPicPr>
          <p:cNvPr id="27" name="Picture 26"/>
          <p:cNvPicPr>
            <a:picLocks noChangeAspect="1"/>
          </p:cNvPicPr>
          <p:nvPr/>
        </p:nvPicPr>
        <p:blipFill>
          <a:blip r:embed="rId3" cstate="print"/>
          <a:stretch>
            <a:fillRect/>
          </a:stretch>
        </p:blipFill>
        <p:spPr>
          <a:xfrm>
            <a:off x="304800" y="5410200"/>
            <a:ext cx="102177" cy="57319"/>
          </a:xfrm>
          <a:prstGeom prst="rect">
            <a:avLst/>
          </a:prstGeom>
        </p:spPr>
      </p:pic>
      <p:pic>
        <p:nvPicPr>
          <p:cNvPr id="28" name="Picture 27"/>
          <p:cNvPicPr>
            <a:picLocks noChangeAspect="1"/>
          </p:cNvPicPr>
          <p:nvPr/>
        </p:nvPicPr>
        <p:blipFill>
          <a:blip r:embed="rId3" cstate="print"/>
          <a:stretch>
            <a:fillRect/>
          </a:stretch>
        </p:blipFill>
        <p:spPr>
          <a:xfrm>
            <a:off x="6278880" y="5613400"/>
            <a:ext cx="102177" cy="57319"/>
          </a:xfrm>
          <a:prstGeom prst="rect">
            <a:avLst/>
          </a:prstGeom>
        </p:spPr>
      </p:pic>
      <p:pic>
        <p:nvPicPr>
          <p:cNvPr id="29" name="Picture 28"/>
          <p:cNvPicPr>
            <a:picLocks noChangeAspect="1"/>
          </p:cNvPicPr>
          <p:nvPr/>
        </p:nvPicPr>
        <p:blipFill>
          <a:blip r:embed="rId3" cstate="print"/>
          <a:stretch>
            <a:fillRect/>
          </a:stretch>
        </p:blipFill>
        <p:spPr>
          <a:xfrm>
            <a:off x="3174423" y="5581481"/>
            <a:ext cx="102177" cy="57319"/>
          </a:xfrm>
          <a:prstGeom prst="rect">
            <a:avLst/>
          </a:prstGeom>
        </p:spPr>
      </p:pic>
      <p:pic>
        <p:nvPicPr>
          <p:cNvPr id="30" name="Picture 29"/>
          <p:cNvPicPr>
            <a:picLocks noChangeAspect="1"/>
          </p:cNvPicPr>
          <p:nvPr/>
        </p:nvPicPr>
        <p:blipFill>
          <a:blip r:embed="rId3" cstate="print"/>
          <a:stretch>
            <a:fillRect/>
          </a:stretch>
        </p:blipFill>
        <p:spPr>
          <a:xfrm>
            <a:off x="3162300" y="5924381"/>
            <a:ext cx="102177" cy="57319"/>
          </a:xfrm>
          <a:prstGeom prst="rect">
            <a:avLst/>
          </a:prstGeom>
        </p:spPr>
      </p:pic>
      <p:pic>
        <p:nvPicPr>
          <p:cNvPr id="31" name="Picture 30"/>
          <p:cNvPicPr>
            <a:picLocks noChangeAspect="1"/>
          </p:cNvPicPr>
          <p:nvPr/>
        </p:nvPicPr>
        <p:blipFill>
          <a:blip r:embed="rId3" cstate="print"/>
          <a:stretch>
            <a:fillRect/>
          </a:stretch>
        </p:blipFill>
        <p:spPr>
          <a:xfrm>
            <a:off x="3162300" y="6241881"/>
            <a:ext cx="102177" cy="57319"/>
          </a:xfrm>
          <a:prstGeom prst="rect">
            <a:avLst/>
          </a:prstGeom>
        </p:spPr>
      </p:pic>
      <p:pic>
        <p:nvPicPr>
          <p:cNvPr id="41" name="Picture 40"/>
          <p:cNvPicPr>
            <a:picLocks noChangeAspect="1"/>
          </p:cNvPicPr>
          <p:nvPr/>
        </p:nvPicPr>
        <p:blipFill>
          <a:blip r:embed="rId4" cstate="print"/>
          <a:stretch>
            <a:fillRect/>
          </a:stretch>
        </p:blipFill>
        <p:spPr>
          <a:xfrm>
            <a:off x="0" y="0"/>
            <a:ext cx="9144000" cy="914400"/>
          </a:xfrm>
          <a:prstGeom prst="rect">
            <a:avLst/>
          </a:prstGeom>
        </p:spPr>
      </p:pic>
      <p:sp>
        <p:nvSpPr>
          <p:cNvPr id="42" name="Parallelogram 41"/>
          <p:cNvSpPr/>
          <p:nvPr/>
        </p:nvSpPr>
        <p:spPr>
          <a:xfrm>
            <a:off x="3844470" y="0"/>
            <a:ext cx="2377440" cy="914400"/>
          </a:xfrm>
          <a:prstGeom prst="parallelogram">
            <a:avLst/>
          </a:prstGeom>
          <a:solidFill>
            <a:srgbClr val="00ADE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800" b="1" dirty="0" smtClean="0">
                <a:latin typeface="+mj-lt"/>
              </a:rPr>
              <a:t>PLANNED ACTIVITIES</a:t>
            </a:r>
            <a:endParaRPr lang="en-US" sz="1800" b="1" dirty="0">
              <a:latin typeface="+mj-lt"/>
            </a:endParaRPr>
          </a:p>
        </p:txBody>
      </p:sp>
      <p:pic>
        <p:nvPicPr>
          <p:cNvPr id="32" name="Picture 31"/>
          <p:cNvPicPr>
            <a:picLocks noChangeAspect="1"/>
          </p:cNvPicPr>
          <p:nvPr/>
        </p:nvPicPr>
        <p:blipFill>
          <a:blip r:embed="rId3" cstate="print"/>
          <a:stretch>
            <a:fillRect/>
          </a:stretch>
        </p:blipFill>
        <p:spPr>
          <a:xfrm>
            <a:off x="6431280" y="5765800"/>
            <a:ext cx="102177" cy="57319"/>
          </a:xfrm>
          <a:prstGeom prst="rect">
            <a:avLst/>
          </a:prstGeom>
        </p:spPr>
      </p:pic>
      <p:pic>
        <p:nvPicPr>
          <p:cNvPr id="33" name="Picture 32"/>
          <p:cNvPicPr>
            <a:picLocks noChangeAspect="1"/>
          </p:cNvPicPr>
          <p:nvPr/>
        </p:nvPicPr>
        <p:blipFill>
          <a:blip r:embed="rId3" cstate="print"/>
          <a:stretch>
            <a:fillRect/>
          </a:stretch>
        </p:blipFill>
        <p:spPr>
          <a:xfrm rot="10800000" flipH="1">
            <a:off x="6258597" y="6080038"/>
            <a:ext cx="144250" cy="80921"/>
          </a:xfrm>
          <a:prstGeom prst="rect">
            <a:avLst/>
          </a:prstGeom>
        </p:spPr>
      </p:pic>
      <p:sp>
        <p:nvSpPr>
          <p:cNvPr id="3" name="Rectangle 2"/>
          <p:cNvSpPr/>
          <p:nvPr/>
        </p:nvSpPr>
        <p:spPr>
          <a:xfrm>
            <a:off x="72258" y="1657181"/>
            <a:ext cx="8766941" cy="4247317"/>
          </a:xfrm>
          <a:prstGeom prst="rect">
            <a:avLst/>
          </a:prstGeom>
        </p:spPr>
        <p:txBody>
          <a:bodyPr wrap="square">
            <a:spAutoFit/>
          </a:bodyPr>
          <a:lstStyle/>
          <a:p>
            <a:pPr lvl="0" fontAlgn="base" hangingPunct="0"/>
            <a:r>
              <a:rPr lang="en-US" dirty="0" smtClean="0"/>
              <a:t>Results proposed:</a:t>
            </a:r>
          </a:p>
          <a:p>
            <a:pPr marL="342900" lvl="0" indent="-342900" fontAlgn="base" hangingPunct="0">
              <a:buAutoNum type="arabicParenR"/>
            </a:pPr>
            <a:r>
              <a:rPr lang="en-US" dirty="0" smtClean="0"/>
              <a:t>Provide </a:t>
            </a:r>
            <a:r>
              <a:rPr lang="en-US" dirty="0"/>
              <a:t>follow-up to the May 2013 Workshop including coordination, collaboration and communication for the GOMC/CN by identifying opportunities and critical areas for collaboration between Atlantic Canada and the Northeastern US. </a:t>
            </a:r>
            <a:endParaRPr lang="en-US" dirty="0" smtClean="0"/>
          </a:p>
          <a:p>
            <a:pPr marL="342900" lvl="0" indent="-342900" fontAlgn="base" hangingPunct="0">
              <a:buAutoNum type="arabicParenR"/>
            </a:pPr>
            <a:endParaRPr lang="en-US" dirty="0"/>
          </a:p>
          <a:p>
            <a:pPr marL="342900" lvl="0" indent="-342900" fontAlgn="base" hangingPunct="0">
              <a:buAutoNum type="arabicParenR"/>
            </a:pPr>
            <a:r>
              <a:rPr lang="en-US" dirty="0" smtClean="0"/>
              <a:t>Provide </a:t>
            </a:r>
            <a:r>
              <a:rPr lang="en-US" dirty="0"/>
              <a:t>information from Canada for the </a:t>
            </a:r>
            <a:r>
              <a:rPr lang="en-US" dirty="0" err="1"/>
              <a:t>NExUS</a:t>
            </a:r>
            <a:r>
              <a:rPr lang="en-US" dirty="0"/>
              <a:t> website (neclimateus.org) including cataloguing existing products and projects related to climate adaptation in the region and reviewing expressed climate information needs at the provincial and federal </a:t>
            </a:r>
            <a:r>
              <a:rPr lang="en-US" dirty="0" smtClean="0"/>
              <a:t>levels.</a:t>
            </a:r>
          </a:p>
          <a:p>
            <a:pPr marL="342900" lvl="0" indent="-342900" fontAlgn="base" hangingPunct="0">
              <a:buAutoNum type="arabicParenR"/>
            </a:pPr>
            <a:endParaRPr lang="en-US" dirty="0"/>
          </a:p>
          <a:p>
            <a:pPr marL="342900" lvl="0" indent="-342900" fontAlgn="base" hangingPunct="0">
              <a:buAutoNum type="arabicParenR"/>
            </a:pPr>
            <a:r>
              <a:rPr lang="en-US" dirty="0" smtClean="0"/>
              <a:t>Provide </a:t>
            </a:r>
            <a:r>
              <a:rPr lang="en-US" dirty="0"/>
              <a:t>improvements and Canadian input to the GOMC Ecosystem Indicators Partnership (GOMC/ESIP) by evaluating the current use of the website, querying provincial and federal audiences on additional improvements and indicators they would like to see on the site (Tier 2 indicators), and defining needs to build monitoring and data collection capacity with Canadian watershed groups to meet those additional requests.</a:t>
            </a:r>
          </a:p>
        </p:txBody>
      </p:sp>
    </p:spTree>
    <p:extLst>
      <p:ext uri="{BB962C8B-B14F-4D97-AF65-F5344CB8AC3E}">
        <p14:creationId xmlns:p14="http://schemas.microsoft.com/office/powerpoint/2010/main" val="280656928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541280" y="990600"/>
            <a:ext cx="6545320" cy="575877"/>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120000"/>
              </a:lnSpc>
            </a:pPr>
            <a:endParaRPr lang="en-US" sz="2800" dirty="0">
              <a:solidFill>
                <a:srgbClr val="00569F"/>
              </a:solidFill>
              <a:latin typeface="Georgia"/>
              <a:cs typeface="Georgia"/>
            </a:endParaRPr>
          </a:p>
        </p:txBody>
      </p:sp>
      <p:sp>
        <p:nvSpPr>
          <p:cNvPr id="13" name="Slide Number Placeholder 1"/>
          <p:cNvSpPr>
            <a:spLocks noGrp="1"/>
          </p:cNvSpPr>
          <p:nvPr>
            <p:ph type="sldNum" sz="quarter" idx="10"/>
          </p:nvPr>
        </p:nvSpPr>
        <p:spPr>
          <a:xfrm>
            <a:off x="8763000" y="6553200"/>
            <a:ext cx="381000" cy="228600"/>
          </a:xfrm>
        </p:spPr>
        <p:txBody>
          <a:bodyPr/>
          <a:lstStyle/>
          <a:p>
            <a:pPr algn="r">
              <a:defRPr/>
            </a:pPr>
            <a:fld id="{71C05762-A062-45AE-A89C-6F41FC4418FB}" type="slidenum">
              <a:rPr lang="en-US" smtClean="0">
                <a:solidFill>
                  <a:prstClr val="black">
                    <a:tint val="75000"/>
                  </a:prstClr>
                </a:solidFill>
                <a:latin typeface="Arial" pitchFamily="34" charset="0"/>
                <a:cs typeface="Arial" pitchFamily="34" charset="0"/>
              </a:rPr>
              <a:pPr algn="r">
                <a:defRPr/>
              </a:pPr>
              <a:t>11</a:t>
            </a:fld>
            <a:endParaRPr lang="en-US" dirty="0">
              <a:solidFill>
                <a:prstClr val="black">
                  <a:tint val="75000"/>
                </a:prstClr>
              </a:solidFill>
              <a:latin typeface="Arial" pitchFamily="34" charset="0"/>
              <a:cs typeface="Arial" pitchFamily="34" charset="0"/>
            </a:endParaRPr>
          </a:p>
        </p:txBody>
      </p:sp>
      <p:pic>
        <p:nvPicPr>
          <p:cNvPr id="8" name="Picture 7"/>
          <p:cNvPicPr>
            <a:picLocks noChangeAspect="1"/>
          </p:cNvPicPr>
          <p:nvPr/>
        </p:nvPicPr>
        <p:blipFill>
          <a:blip r:embed="rId3" cstate="print"/>
          <a:stretch>
            <a:fillRect/>
          </a:stretch>
        </p:blipFill>
        <p:spPr>
          <a:xfrm>
            <a:off x="0" y="0"/>
            <a:ext cx="9144000" cy="914400"/>
          </a:xfrm>
          <a:prstGeom prst="rect">
            <a:avLst/>
          </a:prstGeom>
        </p:spPr>
      </p:pic>
      <p:sp>
        <p:nvSpPr>
          <p:cNvPr id="10" name="Parallelogram 9"/>
          <p:cNvSpPr/>
          <p:nvPr/>
        </p:nvSpPr>
        <p:spPr>
          <a:xfrm>
            <a:off x="4688523" y="0"/>
            <a:ext cx="2560637" cy="914400"/>
          </a:xfrm>
          <a:prstGeom prst="parallelogram">
            <a:avLst/>
          </a:prstGeom>
          <a:solidFill>
            <a:srgbClr val="1F4FA3"/>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smtClean="0">
                <a:latin typeface="+mj-lt"/>
              </a:rPr>
              <a:t>THE WAY FORWARD</a:t>
            </a:r>
            <a:endParaRPr lang="en-US" sz="1800" b="1" dirty="0">
              <a:latin typeface="+mj-lt"/>
            </a:endParaRPr>
          </a:p>
        </p:txBody>
      </p:sp>
      <p:sp>
        <p:nvSpPr>
          <p:cNvPr id="9" name="Title 1"/>
          <p:cNvSpPr txBox="1">
            <a:spLocks/>
          </p:cNvSpPr>
          <p:nvPr/>
        </p:nvSpPr>
        <p:spPr bwMode="auto">
          <a:xfrm>
            <a:off x="441325" y="914400"/>
            <a:ext cx="7418388" cy="78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defRPr>
                <a:solidFill>
                  <a:schemeClr val="tx1"/>
                </a:solidFill>
                <a:latin typeface="Calibri" pitchFamily="34" charset="0"/>
              </a:defRPr>
            </a:lvl1pPr>
            <a:lvl2pPr marL="742950" indent="-285750" defTabSz="457200">
              <a:defRPr>
                <a:solidFill>
                  <a:schemeClr val="tx1"/>
                </a:solidFill>
                <a:latin typeface="Calibri" pitchFamily="34" charset="0"/>
              </a:defRPr>
            </a:lvl2pPr>
            <a:lvl3pPr marL="1143000" indent="-228600" defTabSz="457200">
              <a:defRPr>
                <a:solidFill>
                  <a:schemeClr val="tx1"/>
                </a:solidFill>
                <a:latin typeface="Calibri" pitchFamily="34" charset="0"/>
              </a:defRPr>
            </a:lvl3pPr>
            <a:lvl4pPr marL="1600200" indent="-228600" defTabSz="457200">
              <a:defRPr>
                <a:solidFill>
                  <a:schemeClr val="tx1"/>
                </a:solidFill>
                <a:latin typeface="Calibri" pitchFamily="34" charset="0"/>
              </a:defRPr>
            </a:lvl4pPr>
            <a:lvl5pPr marL="2057400" indent="-228600" defTabSz="4572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a:lnSpc>
                <a:spcPct val="120000"/>
              </a:lnSpc>
            </a:pPr>
            <a:r>
              <a:rPr lang="en-US" sz="2800" dirty="0" smtClean="0">
                <a:solidFill>
                  <a:srgbClr val="00569F"/>
                </a:solidFill>
                <a:latin typeface="Georgia" pitchFamily="18" charset="0"/>
              </a:rPr>
              <a:t>Requests to GOMC WG, March 2013:</a:t>
            </a:r>
            <a:endParaRPr lang="en-US" sz="2800" dirty="0">
              <a:solidFill>
                <a:srgbClr val="00569F"/>
              </a:solidFill>
              <a:latin typeface="Georgia" pitchFamily="18" charset="0"/>
            </a:endParaRPr>
          </a:p>
        </p:txBody>
      </p:sp>
      <p:sp>
        <p:nvSpPr>
          <p:cNvPr id="12" name="Rectangle 11"/>
          <p:cNvSpPr/>
          <p:nvPr/>
        </p:nvSpPr>
        <p:spPr>
          <a:xfrm>
            <a:off x="72258" y="1657181"/>
            <a:ext cx="8766941" cy="1200329"/>
          </a:xfrm>
          <a:prstGeom prst="rect">
            <a:avLst/>
          </a:prstGeom>
        </p:spPr>
        <p:txBody>
          <a:bodyPr wrap="square">
            <a:spAutoFit/>
          </a:bodyPr>
          <a:lstStyle/>
          <a:p>
            <a:pPr marL="342900" lvl="0" indent="-342900" fontAlgn="base" hangingPunct="0">
              <a:buAutoNum type="arabicParenR"/>
            </a:pPr>
            <a:r>
              <a:rPr lang="en-US" dirty="0" smtClean="0"/>
              <a:t>Offer names from jurisdictions and federal agencies (</a:t>
            </a:r>
            <a:r>
              <a:rPr lang="en-US" dirty="0" err="1" smtClean="0"/>
              <a:t>Cdn</a:t>
            </a:r>
            <a:r>
              <a:rPr lang="en-US" dirty="0" smtClean="0"/>
              <a:t> and US) to serve on steering committee for meeting agenda preparation</a:t>
            </a:r>
          </a:p>
          <a:p>
            <a:pPr marL="342900" lvl="0" indent="-342900" fontAlgn="base" hangingPunct="0">
              <a:buAutoNum type="arabicParenR"/>
            </a:pPr>
            <a:endParaRPr lang="en-US" dirty="0"/>
          </a:p>
          <a:p>
            <a:pPr marL="342900" lvl="0" indent="-342900" fontAlgn="base" hangingPunct="0">
              <a:buAutoNum type="arabicParenR"/>
            </a:pPr>
            <a:r>
              <a:rPr lang="en-US" dirty="0" smtClean="0"/>
              <a:t>Propose participant names for meeting in March</a:t>
            </a:r>
          </a:p>
        </p:txBody>
      </p:sp>
      <p:sp>
        <p:nvSpPr>
          <p:cNvPr id="2" name="Rectangle 1"/>
          <p:cNvSpPr/>
          <p:nvPr/>
        </p:nvSpPr>
        <p:spPr>
          <a:xfrm>
            <a:off x="541280" y="3216634"/>
            <a:ext cx="7318433" cy="563296"/>
          </a:xfrm>
          <a:prstGeom prst="rect">
            <a:avLst/>
          </a:prstGeom>
        </p:spPr>
        <p:txBody>
          <a:bodyPr wrap="square">
            <a:spAutoFit/>
          </a:bodyPr>
          <a:lstStyle/>
          <a:p>
            <a:pPr>
              <a:lnSpc>
                <a:spcPct val="120000"/>
              </a:lnSpc>
            </a:pPr>
            <a:r>
              <a:rPr lang="en-US" sz="2800" dirty="0" smtClean="0">
                <a:solidFill>
                  <a:srgbClr val="00569F"/>
                </a:solidFill>
                <a:latin typeface="Georgia" pitchFamily="18" charset="0"/>
              </a:rPr>
              <a:t>Deliverables for June 2013 GOMC:</a:t>
            </a:r>
            <a:endParaRPr lang="en-US" sz="2800" dirty="0">
              <a:solidFill>
                <a:srgbClr val="00569F"/>
              </a:solidFill>
              <a:latin typeface="Georgia" pitchFamily="18" charset="0"/>
            </a:endParaRPr>
          </a:p>
        </p:txBody>
      </p:sp>
      <p:sp>
        <p:nvSpPr>
          <p:cNvPr id="14" name="Rectangle 13"/>
          <p:cNvSpPr/>
          <p:nvPr/>
        </p:nvSpPr>
        <p:spPr>
          <a:xfrm>
            <a:off x="101161" y="3841688"/>
            <a:ext cx="8766941" cy="646331"/>
          </a:xfrm>
          <a:prstGeom prst="rect">
            <a:avLst/>
          </a:prstGeom>
        </p:spPr>
        <p:txBody>
          <a:bodyPr wrap="square">
            <a:spAutoFit/>
          </a:bodyPr>
          <a:lstStyle/>
          <a:p>
            <a:pPr marL="342900" lvl="0" indent="-342900" fontAlgn="base" hangingPunct="0">
              <a:buAutoNum type="arabicParenR"/>
            </a:pPr>
            <a:r>
              <a:rPr lang="en-US" dirty="0" smtClean="0"/>
              <a:t>CN will report out on results from May meeting, </a:t>
            </a:r>
            <a:r>
              <a:rPr lang="en-US" dirty="0" err="1" smtClean="0"/>
              <a:t>incl</a:t>
            </a:r>
            <a:r>
              <a:rPr lang="en-US" dirty="0" smtClean="0"/>
              <a:t> path forward for CN, workgroup establishment, and goals/objectives</a:t>
            </a:r>
          </a:p>
        </p:txBody>
      </p:sp>
    </p:spTree>
    <p:extLst>
      <p:ext uri="{BB962C8B-B14F-4D97-AF65-F5344CB8AC3E}">
        <p14:creationId xmlns:p14="http://schemas.microsoft.com/office/powerpoint/2010/main" val="8806784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23889"/>
          <a:stretch/>
        </p:blipFill>
        <p:spPr bwMode="auto">
          <a:xfrm>
            <a:off x="127000" y="0"/>
            <a:ext cx="69596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txBox="1">
            <a:spLocks/>
          </p:cNvSpPr>
          <p:nvPr/>
        </p:nvSpPr>
        <p:spPr bwMode="auto">
          <a:xfrm>
            <a:off x="515938" y="685800"/>
            <a:ext cx="7045325" cy="785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eaLnBrk="0" hangingPunct="0">
              <a:defRPr sz="2400">
                <a:solidFill>
                  <a:schemeClr val="tx1"/>
                </a:solidFill>
                <a:latin typeface="Arial" pitchFamily="34" charset="0"/>
                <a:ea typeface="ＭＳ Ｐゴシック" pitchFamily="34" charset="-128"/>
              </a:defRPr>
            </a:lvl1pPr>
            <a:lvl2pPr marL="742950" indent="-285750" defTabSz="457200" eaLnBrk="0" hangingPunct="0">
              <a:defRPr sz="2400">
                <a:solidFill>
                  <a:schemeClr val="tx1"/>
                </a:solidFill>
                <a:latin typeface="Arial" pitchFamily="34" charset="0"/>
                <a:ea typeface="ＭＳ Ｐゴシック" pitchFamily="34" charset="-128"/>
              </a:defRPr>
            </a:lvl2pPr>
            <a:lvl3pPr marL="1143000" indent="-228600" defTabSz="457200" eaLnBrk="0" hangingPunct="0">
              <a:defRPr sz="2400">
                <a:solidFill>
                  <a:schemeClr val="tx1"/>
                </a:solidFill>
                <a:latin typeface="Arial" pitchFamily="34" charset="0"/>
                <a:ea typeface="ＭＳ Ｐゴシック" pitchFamily="34" charset="-128"/>
              </a:defRPr>
            </a:lvl3pPr>
            <a:lvl4pPr marL="1600200" indent="-228600" defTabSz="457200" eaLnBrk="0" hangingPunct="0">
              <a:defRPr sz="2400">
                <a:solidFill>
                  <a:schemeClr val="tx1"/>
                </a:solidFill>
                <a:latin typeface="Arial" pitchFamily="34" charset="0"/>
                <a:ea typeface="ＭＳ Ｐゴシック" pitchFamily="34" charset="-128"/>
              </a:defRPr>
            </a:lvl4pPr>
            <a:lvl5pPr marL="2057400" indent="-228600" defTabSz="4572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lnSpc>
                <a:spcPct val="120000"/>
              </a:lnSpc>
            </a:pPr>
            <a:r>
              <a:rPr lang="en-US" sz="3000" dirty="0" smtClean="0">
                <a:solidFill>
                  <a:srgbClr val="00569F"/>
                </a:solidFill>
                <a:latin typeface="Georgia" pitchFamily="18" charset="0"/>
              </a:rPr>
              <a:t>Need More Information?</a:t>
            </a:r>
            <a:endParaRPr lang="en-US" sz="3000" dirty="0">
              <a:solidFill>
                <a:srgbClr val="00569F"/>
              </a:solidFill>
              <a:latin typeface="Georgia" pitchFamily="18" charset="0"/>
            </a:endParaRPr>
          </a:p>
        </p:txBody>
      </p:sp>
      <p:sp>
        <p:nvSpPr>
          <p:cNvPr id="6" name="TextBox 5"/>
          <p:cNvSpPr txBox="1"/>
          <p:nvPr/>
        </p:nvSpPr>
        <p:spPr>
          <a:xfrm>
            <a:off x="579119" y="1471612"/>
            <a:ext cx="8229601" cy="3816429"/>
          </a:xfrm>
          <a:prstGeom prst="rect">
            <a:avLst/>
          </a:prstGeom>
          <a:noFill/>
        </p:spPr>
        <p:txBody>
          <a:bodyPr wrap="square" rtlCol="0">
            <a:spAutoFit/>
          </a:bodyPr>
          <a:lstStyle/>
          <a:p>
            <a:r>
              <a:rPr lang="en-US" sz="2200" dirty="0" err="1" smtClean="0">
                <a:latin typeface="Georgia" pitchFamily="18" charset="0"/>
              </a:rPr>
              <a:t>NExUS</a:t>
            </a:r>
            <a:r>
              <a:rPr lang="en-US" sz="2200" dirty="0" smtClean="0">
                <a:latin typeface="Georgia" pitchFamily="18" charset="0"/>
              </a:rPr>
              <a:t>, Phase 1 regional climate information</a:t>
            </a:r>
          </a:p>
          <a:p>
            <a:r>
              <a:rPr lang="en-US" sz="2200" dirty="0" smtClean="0">
                <a:latin typeface="Georgia" pitchFamily="18" charset="0"/>
                <a:hlinkClick r:id="rId4"/>
              </a:rPr>
              <a:t>http://neclimateus.org</a:t>
            </a:r>
            <a:endParaRPr lang="en-US" sz="2200" dirty="0" smtClean="0">
              <a:latin typeface="Georgia" pitchFamily="18" charset="0"/>
            </a:endParaRPr>
          </a:p>
          <a:p>
            <a:endParaRPr lang="en-US" sz="2200" dirty="0">
              <a:latin typeface="Georgia" pitchFamily="18" charset="0"/>
            </a:endParaRPr>
          </a:p>
          <a:p>
            <a:r>
              <a:rPr lang="en-US" sz="2200" dirty="0" smtClean="0">
                <a:latin typeface="Georgia" pitchFamily="18" charset="0"/>
              </a:rPr>
              <a:t>Quarterly Climate Outlook</a:t>
            </a:r>
          </a:p>
          <a:p>
            <a:r>
              <a:rPr lang="en-US" sz="2200" dirty="0">
                <a:latin typeface="Georgia" pitchFamily="18" charset="0"/>
                <a:hlinkClick r:id="rId5"/>
              </a:rPr>
              <a:t>http://</a:t>
            </a:r>
            <a:r>
              <a:rPr lang="en-US" sz="2200" dirty="0" smtClean="0">
                <a:latin typeface="Georgia" pitchFamily="18" charset="0"/>
                <a:hlinkClick r:id="rId5"/>
              </a:rPr>
              <a:t>www.drought.gov/drought/content/resources/reports</a:t>
            </a:r>
            <a:endParaRPr lang="en-US" sz="2200" dirty="0" smtClean="0">
              <a:latin typeface="Georgia" pitchFamily="18" charset="0"/>
            </a:endParaRPr>
          </a:p>
          <a:p>
            <a:endParaRPr lang="en-US" sz="2200" dirty="0">
              <a:latin typeface="Georgia" pitchFamily="18" charset="0"/>
            </a:endParaRPr>
          </a:p>
          <a:p>
            <a:r>
              <a:rPr lang="en-US" sz="2200" dirty="0">
                <a:latin typeface="Georgia" pitchFamily="18" charset="0"/>
              </a:rPr>
              <a:t>Climate Portal</a:t>
            </a:r>
          </a:p>
          <a:p>
            <a:r>
              <a:rPr lang="en-US" sz="2200" dirty="0">
                <a:latin typeface="Georgia" pitchFamily="18" charset="0"/>
                <a:hlinkClick r:id="rId6"/>
              </a:rPr>
              <a:t>http://www.climate.gov</a:t>
            </a:r>
            <a:r>
              <a:rPr lang="en-US" sz="2200" dirty="0">
                <a:latin typeface="Georgia" pitchFamily="18" charset="0"/>
              </a:rPr>
              <a:t> </a:t>
            </a:r>
          </a:p>
          <a:p>
            <a:endParaRPr lang="en-US" sz="2200" dirty="0" smtClean="0">
              <a:latin typeface="Georgia" pitchFamily="18" charset="0"/>
            </a:endParaRPr>
          </a:p>
          <a:p>
            <a:endParaRPr lang="en-US" sz="2200" dirty="0" smtClean="0">
              <a:latin typeface="Georgia" pitchFamily="18" charset="0"/>
            </a:endParaRPr>
          </a:p>
          <a:p>
            <a:endParaRPr lang="en-US" sz="2200" dirty="0" smtClean="0">
              <a:latin typeface="Georgia" pitchFamily="18" charset="0"/>
            </a:endParaRPr>
          </a:p>
        </p:txBody>
      </p:sp>
      <p:sp>
        <p:nvSpPr>
          <p:cNvPr id="7" name="Slide Number Placeholder 1"/>
          <p:cNvSpPr>
            <a:spLocks noGrp="1"/>
          </p:cNvSpPr>
          <p:nvPr>
            <p:ph type="sldNum" sz="quarter" idx="10"/>
          </p:nvPr>
        </p:nvSpPr>
        <p:spPr>
          <a:xfrm>
            <a:off x="8763000" y="6553200"/>
            <a:ext cx="381000" cy="228600"/>
          </a:xfrm>
        </p:spPr>
        <p:txBody>
          <a:bodyPr/>
          <a:lstStyle/>
          <a:p>
            <a:pPr>
              <a:defRPr/>
            </a:pPr>
            <a:fld id="{71C05762-A062-45AE-A89C-6F41FC4418FB}" type="slidenum">
              <a:rPr lang="en-US" sz="1200" smtClean="0">
                <a:latin typeface="Arial" pitchFamily="34" charset="0"/>
                <a:cs typeface="Arial" pitchFamily="34" charset="0"/>
              </a:rPr>
              <a:pPr>
                <a:defRPr/>
              </a:pPr>
              <a:t>12</a:t>
            </a:fld>
            <a:endParaRPr lang="en-US" sz="1200" dirty="0">
              <a:latin typeface="Arial" pitchFamily="34" charset="0"/>
              <a:cs typeface="Arial" pitchFamily="34" charset="0"/>
            </a:endParaRPr>
          </a:p>
        </p:txBody>
      </p:sp>
      <p:pic>
        <p:nvPicPr>
          <p:cNvPr id="13" name="Picture 12"/>
          <p:cNvPicPr>
            <a:picLocks noChangeAspect="1"/>
          </p:cNvPicPr>
          <p:nvPr/>
        </p:nvPicPr>
        <p:blipFill rotWithShape="1">
          <a:blip r:embed="rId7" cstate="print"/>
          <a:srcRect r="88611" b="64161"/>
          <a:stretch/>
        </p:blipFill>
        <p:spPr>
          <a:xfrm>
            <a:off x="-17462" y="0"/>
            <a:ext cx="1041400" cy="327706"/>
          </a:xfrm>
          <a:prstGeom prst="rect">
            <a:avLst/>
          </a:prstGeom>
        </p:spPr>
      </p:pic>
      <p:pic>
        <p:nvPicPr>
          <p:cNvPr id="14"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66585" t="-39999" r="22026" b="-3999"/>
          <a:stretch/>
        </p:blipFill>
        <p:spPr bwMode="auto">
          <a:xfrm>
            <a:off x="6045200" y="-129494"/>
            <a:ext cx="1041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Parallelogram 10"/>
          <p:cNvSpPr/>
          <p:nvPr/>
        </p:nvSpPr>
        <p:spPr>
          <a:xfrm>
            <a:off x="6916419" y="0"/>
            <a:ext cx="2243137" cy="914400"/>
          </a:xfrm>
          <a:custGeom>
            <a:avLst/>
            <a:gdLst>
              <a:gd name="connsiteX0" fmla="*/ 0 w 2560637"/>
              <a:gd name="connsiteY0" fmla="*/ 914400 h 914400"/>
              <a:gd name="connsiteX1" fmla="*/ 228600 w 2560637"/>
              <a:gd name="connsiteY1" fmla="*/ 0 h 914400"/>
              <a:gd name="connsiteX2" fmla="*/ 2560637 w 2560637"/>
              <a:gd name="connsiteY2" fmla="*/ 0 h 914400"/>
              <a:gd name="connsiteX3" fmla="*/ 2332037 w 2560637"/>
              <a:gd name="connsiteY3" fmla="*/ 914400 h 914400"/>
              <a:gd name="connsiteX4" fmla="*/ 0 w 2560637"/>
              <a:gd name="connsiteY4" fmla="*/ 914400 h 914400"/>
              <a:gd name="connsiteX0" fmla="*/ 0 w 2332037"/>
              <a:gd name="connsiteY0" fmla="*/ 914400 h 914400"/>
              <a:gd name="connsiteX1" fmla="*/ 228600 w 2332037"/>
              <a:gd name="connsiteY1" fmla="*/ 0 h 914400"/>
              <a:gd name="connsiteX2" fmla="*/ 2230437 w 2332037"/>
              <a:gd name="connsiteY2" fmla="*/ 25400 h 914400"/>
              <a:gd name="connsiteX3" fmla="*/ 2332037 w 2332037"/>
              <a:gd name="connsiteY3" fmla="*/ 914400 h 914400"/>
              <a:gd name="connsiteX4" fmla="*/ 0 w 2332037"/>
              <a:gd name="connsiteY4" fmla="*/ 914400 h 914400"/>
              <a:gd name="connsiteX0" fmla="*/ 0 w 2230437"/>
              <a:gd name="connsiteY0" fmla="*/ 914400 h 914400"/>
              <a:gd name="connsiteX1" fmla="*/ 228600 w 2230437"/>
              <a:gd name="connsiteY1" fmla="*/ 0 h 914400"/>
              <a:gd name="connsiteX2" fmla="*/ 2230437 w 2230437"/>
              <a:gd name="connsiteY2" fmla="*/ 25400 h 914400"/>
              <a:gd name="connsiteX3" fmla="*/ 2205037 w 2230437"/>
              <a:gd name="connsiteY3" fmla="*/ 914400 h 914400"/>
              <a:gd name="connsiteX4" fmla="*/ 0 w 2230437"/>
              <a:gd name="connsiteY4" fmla="*/ 914400 h 914400"/>
              <a:gd name="connsiteX0" fmla="*/ 0 w 2243137"/>
              <a:gd name="connsiteY0" fmla="*/ 914400 h 914400"/>
              <a:gd name="connsiteX1" fmla="*/ 228600 w 2243137"/>
              <a:gd name="connsiteY1" fmla="*/ 0 h 914400"/>
              <a:gd name="connsiteX2" fmla="*/ 2243137 w 2243137"/>
              <a:gd name="connsiteY2" fmla="*/ 12700 h 914400"/>
              <a:gd name="connsiteX3" fmla="*/ 2205037 w 2243137"/>
              <a:gd name="connsiteY3" fmla="*/ 914400 h 914400"/>
              <a:gd name="connsiteX4" fmla="*/ 0 w 2243137"/>
              <a:gd name="connsiteY4" fmla="*/ 914400 h 914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3137" h="914400">
                <a:moveTo>
                  <a:pt x="0" y="914400"/>
                </a:moveTo>
                <a:lnTo>
                  <a:pt x="228600" y="0"/>
                </a:lnTo>
                <a:lnTo>
                  <a:pt x="2243137" y="12700"/>
                </a:lnTo>
                <a:lnTo>
                  <a:pt x="2205037" y="914400"/>
                </a:lnTo>
                <a:lnTo>
                  <a:pt x="0" y="914400"/>
                </a:lnTo>
                <a:close/>
              </a:path>
            </a:pathLst>
          </a:custGeom>
          <a:solidFill>
            <a:srgbClr val="1F4FA3"/>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smtClean="0">
                <a:latin typeface="+mj-lt"/>
              </a:rPr>
              <a:t>MORE </a:t>
            </a:r>
          </a:p>
          <a:p>
            <a:pPr algn="ctr">
              <a:defRPr/>
            </a:pPr>
            <a:r>
              <a:rPr lang="en-US" b="1" dirty="0" smtClean="0">
                <a:latin typeface="+mj-lt"/>
              </a:rPr>
              <a:t>INFORMATION</a:t>
            </a:r>
            <a:endParaRPr lang="en-US" sz="1800" b="1" dirty="0">
              <a:latin typeface="+mj-lt"/>
            </a:endParaRPr>
          </a:p>
        </p:txBody>
      </p:sp>
    </p:spTree>
    <p:extLst>
      <p:ext uri="{BB962C8B-B14F-4D97-AF65-F5344CB8AC3E}">
        <p14:creationId xmlns:p14="http://schemas.microsoft.com/office/powerpoint/2010/main" val="228677953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43000" y="1981200"/>
            <a:ext cx="8001000" cy="4038600"/>
          </a:xfrm>
        </p:spPr>
        <p:txBody>
          <a:bodyPr>
            <a:normAutofit/>
          </a:bodyPr>
          <a:lstStyle/>
          <a:p>
            <a:pPr marL="0" indent="0">
              <a:buNone/>
            </a:pPr>
            <a:r>
              <a:rPr lang="en-US" sz="2200" b="1" dirty="0" smtClean="0">
                <a:latin typeface="Georgia" pitchFamily="18" charset="0"/>
              </a:rPr>
              <a:t>Background </a:t>
            </a:r>
            <a:r>
              <a:rPr lang="en-US" sz="2200" dirty="0" smtClean="0">
                <a:latin typeface="Georgia" pitchFamily="18" charset="0"/>
              </a:rPr>
              <a:t>(History and Drivers)</a:t>
            </a:r>
          </a:p>
          <a:p>
            <a:pPr marL="0" indent="0">
              <a:buNone/>
            </a:pPr>
            <a:endParaRPr lang="en-US" sz="2200" b="1" dirty="0">
              <a:latin typeface="Georgia" pitchFamily="18" charset="0"/>
            </a:endParaRPr>
          </a:p>
          <a:p>
            <a:pPr marL="0" indent="0">
              <a:buNone/>
            </a:pPr>
            <a:r>
              <a:rPr lang="en-US" sz="2200" b="1" dirty="0" smtClean="0">
                <a:latin typeface="Georgia" pitchFamily="18" charset="0"/>
              </a:rPr>
              <a:t>Current products </a:t>
            </a:r>
            <a:r>
              <a:rPr lang="en-US" sz="2200" dirty="0" smtClean="0">
                <a:latin typeface="Georgia" pitchFamily="18" charset="0"/>
              </a:rPr>
              <a:t>(</a:t>
            </a:r>
            <a:r>
              <a:rPr lang="en-US" sz="2200" dirty="0" err="1" smtClean="0">
                <a:latin typeface="Georgia" pitchFamily="18" charset="0"/>
              </a:rPr>
              <a:t>NExUS</a:t>
            </a:r>
            <a:r>
              <a:rPr lang="en-US" sz="2200" dirty="0" smtClean="0">
                <a:latin typeface="Georgia" pitchFamily="18" charset="0"/>
              </a:rPr>
              <a:t> and Quarterly Outlooks)</a:t>
            </a:r>
          </a:p>
          <a:p>
            <a:pPr marL="0" indent="0">
              <a:buNone/>
            </a:pPr>
            <a:endParaRPr lang="en-US" sz="2200" b="1" dirty="0">
              <a:latin typeface="Georgia" pitchFamily="18" charset="0"/>
            </a:endParaRPr>
          </a:p>
          <a:p>
            <a:pPr marL="0" indent="0">
              <a:buNone/>
            </a:pPr>
            <a:r>
              <a:rPr lang="en-US" sz="2200" b="1" dirty="0" smtClean="0">
                <a:latin typeface="Georgia" pitchFamily="18" charset="0"/>
              </a:rPr>
              <a:t>Planned Activities</a:t>
            </a:r>
            <a:r>
              <a:rPr lang="en-US" sz="2200" dirty="0" smtClean="0">
                <a:latin typeface="Georgia" pitchFamily="18" charset="0"/>
              </a:rPr>
              <a:t> (May meeting, EC proposal)</a:t>
            </a:r>
          </a:p>
          <a:p>
            <a:pPr marL="0" indent="0">
              <a:buNone/>
            </a:pPr>
            <a:endParaRPr lang="en-US" sz="2200" b="1" dirty="0">
              <a:latin typeface="Georgia" pitchFamily="18" charset="0"/>
            </a:endParaRPr>
          </a:p>
          <a:p>
            <a:pPr marL="0" indent="0">
              <a:buNone/>
            </a:pPr>
            <a:r>
              <a:rPr lang="en-US" sz="2200" b="1" dirty="0" smtClean="0">
                <a:latin typeface="Georgia" pitchFamily="18" charset="0"/>
              </a:rPr>
              <a:t>Requests to GOMC/WG </a:t>
            </a:r>
            <a:r>
              <a:rPr lang="en-US" sz="2200" dirty="0" smtClean="0">
                <a:latin typeface="Georgia" pitchFamily="18" charset="0"/>
              </a:rPr>
              <a:t>(steer </a:t>
            </a:r>
            <a:r>
              <a:rPr lang="en-US" sz="2200" dirty="0" err="1" smtClean="0">
                <a:latin typeface="Georgia" pitchFamily="18" charset="0"/>
              </a:rPr>
              <a:t>comm</a:t>
            </a:r>
            <a:r>
              <a:rPr lang="en-US" sz="2200" dirty="0" smtClean="0">
                <a:latin typeface="Georgia" pitchFamily="18" charset="0"/>
              </a:rPr>
              <a:t> and participants)</a:t>
            </a:r>
            <a:endParaRPr lang="en-US" sz="2200" b="1" dirty="0" smtClean="0">
              <a:latin typeface="Georgia" pitchFamily="18" charset="0"/>
            </a:endParaRPr>
          </a:p>
          <a:p>
            <a:pPr marL="0" indent="0">
              <a:buNone/>
            </a:pPr>
            <a:endParaRPr lang="en-US" sz="2200" b="1" dirty="0" smtClean="0">
              <a:latin typeface="Georgia" pitchFamily="18" charset="0"/>
            </a:endParaRPr>
          </a:p>
        </p:txBody>
      </p:sp>
      <p:pic>
        <p:nvPicPr>
          <p:cNvPr id="6" name="Picture 5"/>
          <p:cNvPicPr>
            <a:picLocks noChangeAspect="1"/>
          </p:cNvPicPr>
          <p:nvPr/>
        </p:nvPicPr>
        <p:blipFill>
          <a:blip r:embed="rId3" cstate="print"/>
          <a:stretch>
            <a:fillRect/>
          </a:stretch>
        </p:blipFill>
        <p:spPr>
          <a:xfrm>
            <a:off x="0" y="0"/>
            <a:ext cx="9144000" cy="317500"/>
          </a:xfrm>
          <a:prstGeom prst="rect">
            <a:avLst/>
          </a:prstGeom>
        </p:spPr>
      </p:pic>
      <p:sp>
        <p:nvSpPr>
          <p:cNvPr id="7" name="Title 1"/>
          <p:cNvSpPr txBox="1">
            <a:spLocks/>
          </p:cNvSpPr>
          <p:nvPr/>
        </p:nvSpPr>
        <p:spPr>
          <a:xfrm>
            <a:off x="518663" y="1066800"/>
            <a:ext cx="7044842" cy="78505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120000"/>
              </a:lnSpc>
            </a:pPr>
            <a:r>
              <a:rPr lang="en-US" sz="3200" dirty="0" smtClean="0">
                <a:solidFill>
                  <a:srgbClr val="00569F"/>
                </a:solidFill>
                <a:latin typeface="Georgia"/>
                <a:cs typeface="Georgia"/>
              </a:rPr>
              <a:t>Outline</a:t>
            </a:r>
            <a:endParaRPr lang="en-US" sz="3200" dirty="0">
              <a:solidFill>
                <a:srgbClr val="00569F"/>
              </a:solidFill>
              <a:latin typeface="Georgia"/>
              <a:cs typeface="Georgia"/>
            </a:endParaRPr>
          </a:p>
        </p:txBody>
      </p:sp>
      <p:pic>
        <p:nvPicPr>
          <p:cNvPr id="8" name="Picture 7"/>
          <p:cNvPicPr>
            <a:picLocks noChangeAspect="1"/>
          </p:cNvPicPr>
          <p:nvPr/>
        </p:nvPicPr>
        <p:blipFill>
          <a:blip r:embed="rId4" cstate="print"/>
          <a:stretch>
            <a:fillRect/>
          </a:stretch>
        </p:blipFill>
        <p:spPr>
          <a:xfrm>
            <a:off x="727143" y="2081150"/>
            <a:ext cx="444885" cy="249571"/>
          </a:xfrm>
          <a:prstGeom prst="rect">
            <a:avLst/>
          </a:prstGeom>
        </p:spPr>
      </p:pic>
      <p:pic>
        <p:nvPicPr>
          <p:cNvPr id="9" name="Picture 8"/>
          <p:cNvPicPr>
            <a:picLocks noChangeAspect="1"/>
          </p:cNvPicPr>
          <p:nvPr/>
        </p:nvPicPr>
        <p:blipFill>
          <a:blip r:embed="rId4" cstate="print"/>
          <a:stretch>
            <a:fillRect/>
          </a:stretch>
        </p:blipFill>
        <p:spPr>
          <a:xfrm>
            <a:off x="701413" y="2895600"/>
            <a:ext cx="444885" cy="249571"/>
          </a:xfrm>
          <a:prstGeom prst="rect">
            <a:avLst/>
          </a:prstGeom>
        </p:spPr>
      </p:pic>
      <p:pic>
        <p:nvPicPr>
          <p:cNvPr id="10" name="Picture 9"/>
          <p:cNvPicPr>
            <a:picLocks noChangeAspect="1"/>
          </p:cNvPicPr>
          <p:nvPr/>
        </p:nvPicPr>
        <p:blipFill>
          <a:blip r:embed="rId4" cstate="print"/>
          <a:stretch>
            <a:fillRect/>
          </a:stretch>
        </p:blipFill>
        <p:spPr>
          <a:xfrm>
            <a:off x="709550" y="3706100"/>
            <a:ext cx="444885" cy="249571"/>
          </a:xfrm>
          <a:prstGeom prst="rect">
            <a:avLst/>
          </a:prstGeom>
        </p:spPr>
      </p:pic>
      <p:pic>
        <p:nvPicPr>
          <p:cNvPr id="12" name="Picture 11"/>
          <p:cNvPicPr>
            <a:picLocks noChangeAspect="1"/>
          </p:cNvPicPr>
          <p:nvPr/>
        </p:nvPicPr>
        <p:blipFill>
          <a:blip r:embed="rId4" cstate="print"/>
          <a:stretch>
            <a:fillRect/>
          </a:stretch>
        </p:blipFill>
        <p:spPr>
          <a:xfrm>
            <a:off x="709550" y="4495800"/>
            <a:ext cx="444885" cy="249571"/>
          </a:xfrm>
          <a:prstGeom prst="rect">
            <a:avLst/>
          </a:prstGeom>
        </p:spPr>
      </p:pic>
      <p:sp>
        <p:nvSpPr>
          <p:cNvPr id="11" name="Slide Number Placeholder 1"/>
          <p:cNvSpPr>
            <a:spLocks noGrp="1"/>
          </p:cNvSpPr>
          <p:nvPr>
            <p:ph type="sldNum" sz="quarter" idx="10"/>
          </p:nvPr>
        </p:nvSpPr>
        <p:spPr>
          <a:xfrm>
            <a:off x="8763000" y="6553200"/>
            <a:ext cx="381000" cy="228600"/>
          </a:xfrm>
        </p:spPr>
        <p:txBody>
          <a:bodyPr/>
          <a:lstStyle/>
          <a:p>
            <a:pPr algn="r">
              <a:defRPr/>
            </a:pPr>
            <a:fld id="{71C05762-A062-45AE-A89C-6F41FC4418FB}" type="slidenum">
              <a:rPr lang="en-US" smtClean="0">
                <a:solidFill>
                  <a:prstClr val="black">
                    <a:tint val="75000"/>
                  </a:prstClr>
                </a:solidFill>
                <a:latin typeface="Arial" pitchFamily="34" charset="0"/>
                <a:cs typeface="Arial" pitchFamily="34" charset="0"/>
              </a:rPr>
              <a:pPr algn="r">
                <a:defRPr/>
              </a:pPr>
              <a:t>2</a:t>
            </a:fld>
            <a:endParaRPr lang="en-US" dirty="0">
              <a:solidFill>
                <a:prstClr val="black">
                  <a:tint val="75000"/>
                </a:prstClr>
              </a:solidFill>
              <a:latin typeface="Arial" pitchFamily="34" charset="0"/>
              <a:cs typeface="Arial" pitchFamily="34" charset="0"/>
            </a:endParaRPr>
          </a:p>
        </p:txBody>
      </p:sp>
    </p:spTree>
    <p:extLst>
      <p:ext uri="{BB962C8B-B14F-4D97-AF65-F5344CB8AC3E}">
        <p14:creationId xmlns:p14="http://schemas.microsoft.com/office/powerpoint/2010/main" val="147297509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3" cstate="print"/>
          <a:stretch>
            <a:fillRect/>
          </a:stretch>
        </p:blipFill>
        <p:spPr>
          <a:xfrm>
            <a:off x="76200" y="5215859"/>
            <a:ext cx="102177" cy="57319"/>
          </a:xfrm>
          <a:prstGeom prst="rect">
            <a:avLst/>
          </a:prstGeom>
        </p:spPr>
      </p:pic>
      <p:pic>
        <p:nvPicPr>
          <p:cNvPr id="19" name="Picture 18"/>
          <p:cNvPicPr>
            <a:picLocks noChangeAspect="1"/>
          </p:cNvPicPr>
          <p:nvPr/>
        </p:nvPicPr>
        <p:blipFill>
          <a:blip r:embed="rId3" cstate="print"/>
          <a:stretch>
            <a:fillRect/>
          </a:stretch>
        </p:blipFill>
        <p:spPr>
          <a:xfrm>
            <a:off x="2362200" y="5215859"/>
            <a:ext cx="102177" cy="57319"/>
          </a:xfrm>
          <a:prstGeom prst="rect">
            <a:avLst/>
          </a:prstGeom>
        </p:spPr>
      </p:pic>
      <p:pic>
        <p:nvPicPr>
          <p:cNvPr id="22" name="Picture 21"/>
          <p:cNvPicPr>
            <a:picLocks noChangeAspect="1"/>
          </p:cNvPicPr>
          <p:nvPr/>
        </p:nvPicPr>
        <p:blipFill>
          <a:blip r:embed="rId3" cstate="print"/>
          <a:stretch>
            <a:fillRect/>
          </a:stretch>
        </p:blipFill>
        <p:spPr>
          <a:xfrm>
            <a:off x="4650425" y="5215859"/>
            <a:ext cx="102177" cy="57319"/>
          </a:xfrm>
          <a:prstGeom prst="rect">
            <a:avLst/>
          </a:prstGeom>
        </p:spPr>
      </p:pic>
      <p:pic>
        <p:nvPicPr>
          <p:cNvPr id="25" name="Picture 24"/>
          <p:cNvPicPr>
            <a:picLocks noChangeAspect="1"/>
          </p:cNvPicPr>
          <p:nvPr/>
        </p:nvPicPr>
        <p:blipFill>
          <a:blip r:embed="rId3" cstate="print"/>
          <a:stretch>
            <a:fillRect/>
          </a:stretch>
        </p:blipFill>
        <p:spPr>
          <a:xfrm>
            <a:off x="6936425" y="5215859"/>
            <a:ext cx="102177" cy="57319"/>
          </a:xfrm>
          <a:prstGeom prst="rect">
            <a:avLst/>
          </a:prstGeom>
        </p:spPr>
      </p:pic>
      <p:pic>
        <p:nvPicPr>
          <p:cNvPr id="26" name="Picture 25"/>
          <p:cNvPicPr>
            <a:picLocks noChangeAspect="1"/>
          </p:cNvPicPr>
          <p:nvPr/>
        </p:nvPicPr>
        <p:blipFill>
          <a:blip r:embed="rId4" cstate="print"/>
          <a:stretch>
            <a:fillRect/>
          </a:stretch>
        </p:blipFill>
        <p:spPr>
          <a:xfrm>
            <a:off x="0" y="0"/>
            <a:ext cx="9144000" cy="914400"/>
          </a:xfrm>
          <a:prstGeom prst="rect">
            <a:avLst/>
          </a:prstGeom>
        </p:spPr>
      </p:pic>
      <p:sp>
        <p:nvSpPr>
          <p:cNvPr id="27" name="Parallelogram 26"/>
          <p:cNvSpPr/>
          <p:nvPr/>
        </p:nvSpPr>
        <p:spPr>
          <a:xfrm>
            <a:off x="762000" y="0"/>
            <a:ext cx="2514600" cy="914400"/>
          </a:xfrm>
          <a:prstGeom prst="parallelogram">
            <a:avLst/>
          </a:prstGeom>
          <a:solidFill>
            <a:srgbClr val="1F4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b="1" dirty="0" smtClean="0">
                <a:latin typeface="+mj-lt"/>
                <a:cs typeface="Helvetica" pitchFamily="34" charset="0"/>
              </a:rPr>
              <a:t>BACKGROUND</a:t>
            </a:r>
            <a:endParaRPr lang="en-US" sz="1900" b="1" dirty="0">
              <a:latin typeface="+mj-lt"/>
              <a:cs typeface="Helvetica" pitchFamily="34" charset="0"/>
            </a:endParaRPr>
          </a:p>
        </p:txBody>
      </p:sp>
      <p:sp>
        <p:nvSpPr>
          <p:cNvPr id="28" name="Slide Number Placeholder 1"/>
          <p:cNvSpPr>
            <a:spLocks noGrp="1"/>
          </p:cNvSpPr>
          <p:nvPr>
            <p:ph type="sldNum" sz="quarter" idx="10"/>
          </p:nvPr>
        </p:nvSpPr>
        <p:spPr>
          <a:xfrm>
            <a:off x="8763000" y="6553200"/>
            <a:ext cx="381000" cy="228600"/>
          </a:xfrm>
        </p:spPr>
        <p:txBody>
          <a:bodyPr/>
          <a:lstStyle/>
          <a:p>
            <a:pPr algn="r">
              <a:defRPr/>
            </a:pPr>
            <a:fld id="{71C05762-A062-45AE-A89C-6F41FC4418FB}" type="slidenum">
              <a:rPr lang="en-US" sz="1200" smtClean="0">
                <a:latin typeface="Arial" pitchFamily="34" charset="0"/>
                <a:cs typeface="Arial" pitchFamily="34" charset="0"/>
              </a:rPr>
              <a:pPr algn="r">
                <a:defRPr/>
              </a:pPr>
              <a:t>3</a:t>
            </a:fld>
            <a:endParaRPr lang="en-US" sz="1200" dirty="0">
              <a:latin typeface="Arial" pitchFamily="34" charset="0"/>
              <a:cs typeface="Arial" pitchFamily="34" charset="0"/>
            </a:endParaRPr>
          </a:p>
        </p:txBody>
      </p:sp>
      <p:sp>
        <p:nvSpPr>
          <p:cNvPr id="29" name="Title 1"/>
          <p:cNvSpPr txBox="1">
            <a:spLocks/>
          </p:cNvSpPr>
          <p:nvPr/>
        </p:nvSpPr>
        <p:spPr>
          <a:xfrm>
            <a:off x="518662" y="1102425"/>
            <a:ext cx="7943771" cy="78505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120000"/>
              </a:lnSpc>
            </a:pPr>
            <a:r>
              <a:rPr lang="en-US" sz="2800" dirty="0" smtClean="0">
                <a:solidFill>
                  <a:srgbClr val="00569F"/>
                </a:solidFill>
                <a:latin typeface="Georgia"/>
                <a:cs typeface="Georgia"/>
              </a:rPr>
              <a:t>History of the Gulf of Maine Climate Network:</a:t>
            </a:r>
            <a:endParaRPr lang="en-US" sz="2800" dirty="0">
              <a:solidFill>
                <a:srgbClr val="00569F"/>
              </a:solidFill>
              <a:latin typeface="Georgia"/>
              <a:cs typeface="Georgia"/>
            </a:endParaRPr>
          </a:p>
        </p:txBody>
      </p:sp>
      <p:sp>
        <p:nvSpPr>
          <p:cNvPr id="30" name="Content Placeholder 2"/>
          <p:cNvSpPr txBox="1">
            <a:spLocks/>
          </p:cNvSpPr>
          <p:nvPr/>
        </p:nvSpPr>
        <p:spPr>
          <a:xfrm>
            <a:off x="1143000" y="1981200"/>
            <a:ext cx="8001000" cy="40386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en-US" sz="2200" b="1" dirty="0" smtClean="0">
                <a:solidFill>
                  <a:schemeClr val="tx1"/>
                </a:solidFill>
                <a:latin typeface="Georgia" pitchFamily="18" charset="0"/>
              </a:rPr>
              <a:t>March 2006, </a:t>
            </a:r>
            <a:r>
              <a:rPr lang="en-US" sz="2200" dirty="0" smtClean="0">
                <a:solidFill>
                  <a:schemeClr val="tx1"/>
                </a:solidFill>
                <a:latin typeface="Georgia" pitchFamily="18" charset="0"/>
              </a:rPr>
              <a:t>A need for a climate network </a:t>
            </a:r>
          </a:p>
          <a:p>
            <a:pPr algn="l"/>
            <a:endParaRPr lang="en-US" sz="2200" b="1" dirty="0" smtClean="0">
              <a:solidFill>
                <a:schemeClr val="tx1"/>
              </a:solidFill>
              <a:latin typeface="Georgia" pitchFamily="18" charset="0"/>
            </a:endParaRPr>
          </a:p>
          <a:p>
            <a:pPr algn="l"/>
            <a:r>
              <a:rPr lang="en-US" sz="2200" b="1" dirty="0" smtClean="0">
                <a:solidFill>
                  <a:schemeClr val="tx1"/>
                </a:solidFill>
                <a:latin typeface="Georgia" pitchFamily="18" charset="0"/>
              </a:rPr>
              <a:t>June 2007, </a:t>
            </a:r>
            <a:r>
              <a:rPr lang="en-US" sz="2200" dirty="0" smtClean="0">
                <a:solidFill>
                  <a:schemeClr val="tx1"/>
                </a:solidFill>
                <a:latin typeface="Georgia" pitchFamily="18" charset="0"/>
              </a:rPr>
              <a:t>Inaugural meeting, on impacts in GOM region, and indicators/monitoring with ESIP</a:t>
            </a:r>
            <a:endParaRPr lang="en-US" sz="2200" b="1" dirty="0" smtClean="0">
              <a:solidFill>
                <a:schemeClr val="tx1"/>
              </a:solidFill>
              <a:latin typeface="Georgia" pitchFamily="18" charset="0"/>
            </a:endParaRPr>
          </a:p>
          <a:p>
            <a:pPr algn="l"/>
            <a:endParaRPr lang="en-US" sz="2200" b="1" dirty="0">
              <a:solidFill>
                <a:schemeClr val="tx1"/>
              </a:solidFill>
              <a:latin typeface="Georgia" pitchFamily="18" charset="0"/>
            </a:endParaRPr>
          </a:p>
          <a:p>
            <a:pPr algn="l"/>
            <a:r>
              <a:rPr lang="en-US" sz="2200" b="1" dirty="0" smtClean="0">
                <a:solidFill>
                  <a:schemeClr val="tx1"/>
                </a:solidFill>
                <a:latin typeface="Georgia" pitchFamily="18" charset="0"/>
              </a:rPr>
              <a:t>October 2009, </a:t>
            </a:r>
            <a:r>
              <a:rPr lang="en-US" sz="2200" dirty="0" smtClean="0">
                <a:solidFill>
                  <a:schemeClr val="tx1"/>
                </a:solidFill>
                <a:latin typeface="Georgia" pitchFamily="18" charset="0"/>
              </a:rPr>
              <a:t>Adaptation Info Session to link CN to GOM constituents; CN becomes ‘cross-cutting committee’</a:t>
            </a:r>
          </a:p>
          <a:p>
            <a:pPr algn="l"/>
            <a:endParaRPr lang="en-US" sz="2200" b="1" dirty="0">
              <a:solidFill>
                <a:schemeClr val="tx1"/>
              </a:solidFill>
              <a:latin typeface="Georgia" pitchFamily="18" charset="0"/>
            </a:endParaRPr>
          </a:p>
          <a:p>
            <a:pPr algn="l"/>
            <a:r>
              <a:rPr lang="en-US" sz="2200" b="1" dirty="0" smtClean="0">
                <a:solidFill>
                  <a:schemeClr val="tx1"/>
                </a:solidFill>
                <a:latin typeface="Georgia" pitchFamily="18" charset="0"/>
              </a:rPr>
              <a:t>2012, </a:t>
            </a:r>
            <a:r>
              <a:rPr lang="en-US" sz="2200" dirty="0" smtClean="0">
                <a:solidFill>
                  <a:schemeClr val="tx1"/>
                </a:solidFill>
                <a:latin typeface="Georgia" pitchFamily="18" charset="0"/>
              </a:rPr>
              <a:t>NOAA obligates funds to CN, co-chair positions both filled, planning underway to re-invigorate the network</a:t>
            </a:r>
            <a:endParaRPr lang="en-US" sz="2200" b="1" dirty="0" smtClean="0">
              <a:solidFill>
                <a:schemeClr val="tx1"/>
              </a:solidFill>
              <a:latin typeface="Georgia" pitchFamily="18" charset="0"/>
            </a:endParaRPr>
          </a:p>
        </p:txBody>
      </p:sp>
      <p:pic>
        <p:nvPicPr>
          <p:cNvPr id="31" name="Picture 30"/>
          <p:cNvPicPr>
            <a:picLocks noChangeAspect="1"/>
          </p:cNvPicPr>
          <p:nvPr/>
        </p:nvPicPr>
        <p:blipFill>
          <a:blip r:embed="rId3" cstate="print"/>
          <a:stretch>
            <a:fillRect/>
          </a:stretch>
        </p:blipFill>
        <p:spPr>
          <a:xfrm>
            <a:off x="727143" y="2081150"/>
            <a:ext cx="444885" cy="249571"/>
          </a:xfrm>
          <a:prstGeom prst="rect">
            <a:avLst/>
          </a:prstGeom>
        </p:spPr>
      </p:pic>
      <p:pic>
        <p:nvPicPr>
          <p:cNvPr id="32" name="Picture 31"/>
          <p:cNvPicPr>
            <a:picLocks noChangeAspect="1"/>
          </p:cNvPicPr>
          <p:nvPr/>
        </p:nvPicPr>
        <p:blipFill>
          <a:blip r:embed="rId3" cstate="print"/>
          <a:stretch>
            <a:fillRect/>
          </a:stretch>
        </p:blipFill>
        <p:spPr>
          <a:xfrm>
            <a:off x="701413" y="2895600"/>
            <a:ext cx="444885" cy="249571"/>
          </a:xfrm>
          <a:prstGeom prst="rect">
            <a:avLst/>
          </a:prstGeom>
        </p:spPr>
      </p:pic>
      <p:pic>
        <p:nvPicPr>
          <p:cNvPr id="33" name="Picture 32"/>
          <p:cNvPicPr>
            <a:picLocks noChangeAspect="1"/>
          </p:cNvPicPr>
          <p:nvPr/>
        </p:nvPicPr>
        <p:blipFill>
          <a:blip r:embed="rId3" cstate="print"/>
          <a:stretch>
            <a:fillRect/>
          </a:stretch>
        </p:blipFill>
        <p:spPr>
          <a:xfrm>
            <a:off x="716633" y="4047660"/>
            <a:ext cx="444885" cy="249571"/>
          </a:xfrm>
          <a:prstGeom prst="rect">
            <a:avLst/>
          </a:prstGeom>
        </p:spPr>
      </p:pic>
      <p:pic>
        <p:nvPicPr>
          <p:cNvPr id="34" name="Picture 33"/>
          <p:cNvPicPr>
            <a:picLocks noChangeAspect="1"/>
          </p:cNvPicPr>
          <p:nvPr/>
        </p:nvPicPr>
        <p:blipFill>
          <a:blip r:embed="rId3" cstate="print"/>
          <a:stretch>
            <a:fillRect/>
          </a:stretch>
        </p:blipFill>
        <p:spPr>
          <a:xfrm>
            <a:off x="716633" y="5215859"/>
            <a:ext cx="444885" cy="249571"/>
          </a:xfrm>
          <a:prstGeom prst="rect">
            <a:avLst/>
          </a:prstGeom>
        </p:spPr>
      </p:pic>
    </p:spTree>
    <p:extLst>
      <p:ext uri="{BB962C8B-B14F-4D97-AF65-F5344CB8AC3E}">
        <p14:creationId xmlns:p14="http://schemas.microsoft.com/office/powerpoint/2010/main" val="317691623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7" descr="14.png"/>
          <p:cNvPicPr>
            <a:picLocks noChangeAspect="1"/>
          </p:cNvPicPr>
          <p:nvPr/>
        </p:nvPicPr>
        <p:blipFill>
          <a:blip r:embed="rId3" cstate="print">
            <a:extLst>
              <a:ext uri="{28A0092B-C50C-407E-A947-70E740481C1C}">
                <a14:useLocalDpi xmlns:a14="http://schemas.microsoft.com/office/drawing/2010/main" val="0"/>
              </a:ext>
            </a:extLst>
          </a:blip>
          <a:srcRect t="10046" b="16338"/>
          <a:stretch>
            <a:fillRect/>
          </a:stretch>
        </p:blipFill>
        <p:spPr bwMode="auto">
          <a:xfrm>
            <a:off x="457200" y="1364675"/>
            <a:ext cx="8229600" cy="4377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2" name="Title 1"/>
          <p:cNvSpPr txBox="1">
            <a:spLocks/>
          </p:cNvSpPr>
          <p:nvPr/>
        </p:nvSpPr>
        <p:spPr bwMode="auto">
          <a:xfrm>
            <a:off x="398463" y="861950"/>
            <a:ext cx="8288337"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eaLnBrk="0" hangingPunct="0">
              <a:defRPr sz="2400">
                <a:solidFill>
                  <a:schemeClr val="tx1"/>
                </a:solidFill>
                <a:latin typeface="Arial" pitchFamily="34" charset="0"/>
                <a:ea typeface="MS PGothic" pitchFamily="34" charset="-128"/>
              </a:defRPr>
            </a:lvl1pPr>
            <a:lvl2pPr marL="742950" indent="-285750" defTabSz="457200" eaLnBrk="0" hangingPunct="0">
              <a:defRPr sz="2400">
                <a:solidFill>
                  <a:schemeClr val="tx1"/>
                </a:solidFill>
                <a:latin typeface="Arial" pitchFamily="34" charset="0"/>
                <a:ea typeface="MS PGothic" pitchFamily="34" charset="-128"/>
              </a:defRPr>
            </a:lvl2pPr>
            <a:lvl3pPr marL="1143000" indent="-228600" defTabSz="457200" eaLnBrk="0" hangingPunct="0">
              <a:defRPr sz="2400">
                <a:solidFill>
                  <a:schemeClr val="tx1"/>
                </a:solidFill>
                <a:latin typeface="Arial" pitchFamily="34" charset="0"/>
                <a:ea typeface="MS PGothic" pitchFamily="34" charset="-128"/>
              </a:defRPr>
            </a:lvl3pPr>
            <a:lvl4pPr marL="1600200" indent="-228600" defTabSz="457200" eaLnBrk="0" hangingPunct="0">
              <a:defRPr sz="2400">
                <a:solidFill>
                  <a:schemeClr val="tx1"/>
                </a:solidFill>
                <a:latin typeface="Arial" pitchFamily="34" charset="0"/>
                <a:ea typeface="MS PGothic" pitchFamily="34" charset="-128"/>
              </a:defRPr>
            </a:lvl4pPr>
            <a:lvl5pPr marL="2057400" indent="-228600" defTabSz="457200" eaLnBrk="0" hangingPunct="0">
              <a:defRPr sz="2400">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lnSpc>
                <a:spcPct val="120000"/>
              </a:lnSpc>
            </a:pPr>
            <a:r>
              <a:rPr lang="en-US" sz="2800" dirty="0">
                <a:solidFill>
                  <a:srgbClr val="00569F"/>
                </a:solidFill>
                <a:latin typeface="Georgia" pitchFamily="18" charset="0"/>
              </a:rPr>
              <a:t>2011 Billion Dollar Weather/Climate Extremes</a:t>
            </a:r>
          </a:p>
        </p:txBody>
      </p:sp>
      <p:sp>
        <p:nvSpPr>
          <p:cNvPr id="22533" name="TextBox 1"/>
          <p:cNvSpPr txBox="1">
            <a:spLocks noChangeArrowheads="1"/>
          </p:cNvSpPr>
          <p:nvPr/>
        </p:nvSpPr>
        <p:spPr bwMode="auto">
          <a:xfrm>
            <a:off x="0" y="6629400"/>
            <a:ext cx="258127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sz="800" dirty="0">
                <a:solidFill>
                  <a:schemeClr val="bg1">
                    <a:lumMod val="50000"/>
                  </a:schemeClr>
                </a:solidFill>
                <a:cs typeface="Arial" pitchFamily="34" charset="0"/>
              </a:rPr>
              <a:t>Source: www.ncdc.noaa.gov/oa/reports/billionz.html </a:t>
            </a:r>
          </a:p>
        </p:txBody>
      </p:sp>
      <p:sp>
        <p:nvSpPr>
          <p:cNvPr id="22535" name="Title 1"/>
          <p:cNvSpPr txBox="1">
            <a:spLocks/>
          </p:cNvSpPr>
          <p:nvPr/>
        </p:nvSpPr>
        <p:spPr bwMode="auto">
          <a:xfrm>
            <a:off x="-21021" y="5241982"/>
            <a:ext cx="49530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eaLnBrk="0" hangingPunct="0">
              <a:defRPr sz="2400">
                <a:solidFill>
                  <a:schemeClr val="tx1"/>
                </a:solidFill>
                <a:latin typeface="Arial" pitchFamily="34" charset="0"/>
                <a:ea typeface="MS PGothic" pitchFamily="34" charset="-128"/>
              </a:defRPr>
            </a:lvl1pPr>
            <a:lvl2pPr marL="742950" indent="-285750" defTabSz="457200" eaLnBrk="0" hangingPunct="0">
              <a:defRPr sz="2400">
                <a:solidFill>
                  <a:schemeClr val="tx1"/>
                </a:solidFill>
                <a:latin typeface="Arial" pitchFamily="34" charset="0"/>
                <a:ea typeface="MS PGothic" pitchFamily="34" charset="-128"/>
              </a:defRPr>
            </a:lvl2pPr>
            <a:lvl3pPr marL="1143000" indent="-228600" defTabSz="457200" eaLnBrk="0" hangingPunct="0">
              <a:defRPr sz="2400">
                <a:solidFill>
                  <a:schemeClr val="tx1"/>
                </a:solidFill>
                <a:latin typeface="Arial" pitchFamily="34" charset="0"/>
                <a:ea typeface="MS PGothic" pitchFamily="34" charset="-128"/>
              </a:defRPr>
            </a:lvl3pPr>
            <a:lvl4pPr marL="1600200" indent="-228600" defTabSz="457200" eaLnBrk="0" hangingPunct="0">
              <a:defRPr sz="2400">
                <a:solidFill>
                  <a:schemeClr val="tx1"/>
                </a:solidFill>
                <a:latin typeface="Arial" pitchFamily="34" charset="0"/>
                <a:ea typeface="MS PGothic" pitchFamily="34" charset="-128"/>
              </a:defRPr>
            </a:lvl4pPr>
            <a:lvl5pPr marL="2057400" indent="-228600" defTabSz="457200" eaLnBrk="0" hangingPunct="0">
              <a:defRPr sz="2400">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lnSpc>
                <a:spcPct val="120000"/>
              </a:lnSpc>
              <a:buFont typeface="Arial" pitchFamily="34" charset="0"/>
              <a:buChar char="•"/>
            </a:pPr>
            <a:r>
              <a:rPr lang="en-US" sz="1500" b="1" dirty="0">
                <a:latin typeface="Georgia" pitchFamily="18" charset="0"/>
              </a:rPr>
              <a:t> </a:t>
            </a:r>
            <a:r>
              <a:rPr lang="en-US" sz="1500" b="1" dirty="0" smtClean="0">
                <a:latin typeface="Georgia" pitchFamily="18" charset="0"/>
              </a:rPr>
              <a:t>14 disasters </a:t>
            </a:r>
            <a:r>
              <a:rPr lang="en-US" sz="1500" b="1" dirty="0">
                <a:latin typeface="Georgia" pitchFamily="18" charset="0"/>
              </a:rPr>
              <a:t>causing more than $1 billion in the U.S. in 2011 (previous record was 9)</a:t>
            </a:r>
          </a:p>
          <a:p>
            <a:pPr eaLnBrk="1" hangingPunct="1">
              <a:lnSpc>
                <a:spcPct val="120000"/>
              </a:lnSpc>
              <a:buFont typeface="Arial" pitchFamily="34" charset="0"/>
              <a:buChar char="•"/>
            </a:pPr>
            <a:r>
              <a:rPr lang="en-US" sz="1500" b="1" dirty="0" smtClean="0">
                <a:latin typeface="Georgia" pitchFamily="18" charset="0"/>
              </a:rPr>
              <a:t> 670 lives lost, &gt;6,000 injuries</a:t>
            </a:r>
          </a:p>
          <a:p>
            <a:pPr eaLnBrk="1" hangingPunct="1">
              <a:lnSpc>
                <a:spcPct val="120000"/>
              </a:lnSpc>
              <a:buFont typeface="Arial" pitchFamily="34" charset="0"/>
              <a:buChar char="•"/>
            </a:pPr>
            <a:r>
              <a:rPr lang="en-US" sz="1500" b="1" dirty="0" smtClean="0">
                <a:latin typeface="Georgia" pitchFamily="18" charset="0"/>
              </a:rPr>
              <a:t> $55 billion in economic losses</a:t>
            </a:r>
            <a:endParaRPr lang="en-US" sz="1500" b="1" dirty="0">
              <a:latin typeface="Georgia" pitchFamily="18" charset="0"/>
            </a:endParaRPr>
          </a:p>
        </p:txBody>
      </p:sp>
      <p:sp>
        <p:nvSpPr>
          <p:cNvPr id="2" name="Slide Number Placeholder 1"/>
          <p:cNvSpPr>
            <a:spLocks noGrp="1"/>
          </p:cNvSpPr>
          <p:nvPr>
            <p:ph type="sldNum" sz="quarter" idx="10"/>
          </p:nvPr>
        </p:nvSpPr>
        <p:spPr>
          <a:xfrm>
            <a:off x="8763000" y="6553200"/>
            <a:ext cx="381000" cy="228600"/>
          </a:xfrm>
        </p:spPr>
        <p:txBody>
          <a:bodyPr/>
          <a:lstStyle/>
          <a:p>
            <a:pPr>
              <a:defRPr/>
            </a:pPr>
            <a:fld id="{71C05762-A062-45AE-A89C-6F41FC4418FB}" type="slidenum">
              <a:rPr lang="en-US" sz="1200" smtClean="0">
                <a:latin typeface="Arial" pitchFamily="34" charset="0"/>
                <a:cs typeface="Arial" pitchFamily="34" charset="0"/>
              </a:rPr>
              <a:pPr>
                <a:defRPr/>
              </a:pPr>
              <a:t>4</a:t>
            </a:fld>
            <a:endParaRPr lang="en-US" sz="1200" dirty="0">
              <a:latin typeface="Arial" pitchFamily="34" charset="0"/>
              <a:cs typeface="Arial" pitchFamily="34" charset="0"/>
            </a:endParaRPr>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9144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Parallelogram 10"/>
          <p:cNvSpPr/>
          <p:nvPr/>
        </p:nvSpPr>
        <p:spPr>
          <a:xfrm>
            <a:off x="1473200" y="0"/>
            <a:ext cx="2844800" cy="914400"/>
          </a:xfrm>
          <a:prstGeom prst="parallelogram">
            <a:avLst/>
          </a:prstGeom>
          <a:solidFill>
            <a:srgbClr val="00ADE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800" b="1" dirty="0" smtClean="0">
                <a:latin typeface="+mj-lt"/>
              </a:rPr>
              <a:t>DRIVERS</a:t>
            </a:r>
            <a:endParaRPr lang="en-US" sz="1800" b="1" dirty="0">
              <a:latin typeface="+mj-lt"/>
            </a:endParaRPr>
          </a:p>
        </p:txBody>
      </p:sp>
      <p:sp>
        <p:nvSpPr>
          <p:cNvPr id="12" name="Title 1"/>
          <p:cNvSpPr txBox="1">
            <a:spLocks/>
          </p:cNvSpPr>
          <p:nvPr/>
        </p:nvSpPr>
        <p:spPr bwMode="auto">
          <a:xfrm>
            <a:off x="4191000" y="5460019"/>
            <a:ext cx="49530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eaLnBrk="0" hangingPunct="0">
              <a:defRPr sz="2400">
                <a:solidFill>
                  <a:schemeClr val="tx1"/>
                </a:solidFill>
                <a:latin typeface="Arial" pitchFamily="34" charset="0"/>
                <a:ea typeface="MS PGothic" pitchFamily="34" charset="-128"/>
              </a:defRPr>
            </a:lvl1pPr>
            <a:lvl2pPr marL="742950" indent="-285750" defTabSz="457200" eaLnBrk="0" hangingPunct="0">
              <a:defRPr sz="2400">
                <a:solidFill>
                  <a:schemeClr val="tx1"/>
                </a:solidFill>
                <a:latin typeface="Arial" pitchFamily="34" charset="0"/>
                <a:ea typeface="MS PGothic" pitchFamily="34" charset="-128"/>
              </a:defRPr>
            </a:lvl2pPr>
            <a:lvl3pPr marL="1143000" indent="-228600" defTabSz="457200" eaLnBrk="0" hangingPunct="0">
              <a:defRPr sz="2400">
                <a:solidFill>
                  <a:schemeClr val="tx1"/>
                </a:solidFill>
                <a:latin typeface="Arial" pitchFamily="34" charset="0"/>
                <a:ea typeface="MS PGothic" pitchFamily="34" charset="-128"/>
              </a:defRPr>
            </a:lvl3pPr>
            <a:lvl4pPr marL="1600200" indent="-228600" defTabSz="457200" eaLnBrk="0" hangingPunct="0">
              <a:defRPr sz="2400">
                <a:solidFill>
                  <a:schemeClr val="tx1"/>
                </a:solidFill>
                <a:latin typeface="Arial" pitchFamily="34" charset="0"/>
                <a:ea typeface="MS PGothic" pitchFamily="34" charset="-128"/>
              </a:defRPr>
            </a:lvl4pPr>
            <a:lvl5pPr marL="2057400" indent="-228600" defTabSz="457200" eaLnBrk="0" hangingPunct="0">
              <a:defRPr sz="2400">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lnSpc>
                <a:spcPct val="120000"/>
              </a:lnSpc>
              <a:buFont typeface="Arial" pitchFamily="34" charset="0"/>
              <a:buChar char="•"/>
            </a:pPr>
            <a:r>
              <a:rPr lang="en-US" sz="1500" b="1" dirty="0">
                <a:latin typeface="Georgia" pitchFamily="18" charset="0"/>
              </a:rPr>
              <a:t> </a:t>
            </a:r>
            <a:r>
              <a:rPr lang="en-US" sz="1500" b="1" dirty="0" smtClean="0">
                <a:latin typeface="Georgia" pitchFamily="18" charset="0"/>
              </a:rPr>
              <a:t>11 </a:t>
            </a:r>
            <a:r>
              <a:rPr lang="en-US" sz="1500" b="1" dirty="0" smtClean="0">
                <a:latin typeface="Georgia" pitchFamily="18" charset="0"/>
              </a:rPr>
              <a:t>disasters </a:t>
            </a:r>
            <a:r>
              <a:rPr lang="en-US" sz="1500" b="1" dirty="0">
                <a:latin typeface="Georgia" pitchFamily="18" charset="0"/>
              </a:rPr>
              <a:t>causing more than $1 billion in the U.S. in </a:t>
            </a:r>
            <a:r>
              <a:rPr lang="en-US" sz="1500" b="1" dirty="0" smtClean="0">
                <a:latin typeface="Georgia" pitchFamily="18" charset="0"/>
              </a:rPr>
              <a:t>2012</a:t>
            </a:r>
          </a:p>
          <a:p>
            <a:pPr eaLnBrk="1" hangingPunct="1">
              <a:lnSpc>
                <a:spcPct val="120000"/>
              </a:lnSpc>
              <a:buFont typeface="Arial" pitchFamily="34" charset="0"/>
              <a:buChar char="•"/>
            </a:pPr>
            <a:r>
              <a:rPr lang="en-US" sz="1500" b="1" dirty="0">
                <a:latin typeface="Georgia" pitchFamily="18" charset="0"/>
              </a:rPr>
              <a:t> </a:t>
            </a:r>
            <a:r>
              <a:rPr lang="en-US" sz="1500" b="1" dirty="0" smtClean="0">
                <a:latin typeface="Georgia" pitchFamily="18" charset="0"/>
              </a:rPr>
              <a:t>349 lives lost</a:t>
            </a:r>
          </a:p>
          <a:p>
            <a:pPr eaLnBrk="1" hangingPunct="1">
              <a:lnSpc>
                <a:spcPct val="120000"/>
              </a:lnSpc>
              <a:buFont typeface="Arial" pitchFamily="34" charset="0"/>
              <a:buChar char="•"/>
            </a:pPr>
            <a:r>
              <a:rPr lang="en-US" sz="1500" b="1" dirty="0" smtClean="0">
                <a:latin typeface="Georgia" pitchFamily="18" charset="0"/>
              </a:rPr>
              <a:t> </a:t>
            </a:r>
            <a:r>
              <a:rPr lang="en-US" sz="1500" b="1" dirty="0" err="1" smtClean="0">
                <a:latin typeface="Georgia" pitchFamily="18" charset="0"/>
              </a:rPr>
              <a:t>Estim</a:t>
            </a:r>
            <a:r>
              <a:rPr lang="en-US" sz="1500" b="1" dirty="0" smtClean="0">
                <a:latin typeface="Georgia" pitchFamily="18" charset="0"/>
              </a:rPr>
              <a:t> &gt;$560billion in economic losses</a:t>
            </a:r>
            <a:endParaRPr lang="en-US" sz="1500" b="1" dirty="0">
              <a:latin typeface="Georgia" pitchFamily="18" charset="0"/>
            </a:endParaRPr>
          </a:p>
        </p:txBody>
      </p:sp>
    </p:spTree>
    <p:extLst>
      <p:ext uri="{BB962C8B-B14F-4D97-AF65-F5344CB8AC3E}">
        <p14:creationId xmlns:p14="http://schemas.microsoft.com/office/powerpoint/2010/main" val="132105570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6" descr="http://www.pco.noaa.gov/org/orgImages/noaaOrganization_2011_final_2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295400" cy="3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Line 3"/>
          <p:cNvSpPr>
            <a:spLocks noChangeShapeType="1"/>
          </p:cNvSpPr>
          <p:nvPr/>
        </p:nvSpPr>
        <p:spPr bwMode="auto">
          <a:xfrm>
            <a:off x="0" y="1219200"/>
            <a:ext cx="9144000" cy="0"/>
          </a:xfrm>
          <a:prstGeom prst="line">
            <a:avLst/>
          </a:prstGeom>
          <a:noFill/>
          <a:ln w="9525">
            <a:noFill/>
            <a:round/>
            <a:headEnd/>
            <a:tailEnd/>
          </a:ln>
        </p:spPr>
        <p:txBody>
          <a:bodyPr/>
          <a:lstStyle/>
          <a:p>
            <a:endParaRPr lang="en-US" dirty="0"/>
          </a:p>
        </p:txBody>
      </p:sp>
      <p:sp>
        <p:nvSpPr>
          <p:cNvPr id="38" name="Line 3"/>
          <p:cNvSpPr>
            <a:spLocks noChangeShapeType="1"/>
          </p:cNvSpPr>
          <p:nvPr/>
        </p:nvSpPr>
        <p:spPr bwMode="auto">
          <a:xfrm>
            <a:off x="0" y="1219200"/>
            <a:ext cx="9144000" cy="0"/>
          </a:xfrm>
          <a:prstGeom prst="line">
            <a:avLst/>
          </a:prstGeom>
          <a:noFill/>
          <a:ln w="9525">
            <a:noFill/>
            <a:round/>
            <a:headEnd/>
            <a:tailEnd/>
          </a:ln>
        </p:spPr>
        <p:txBody>
          <a:bodyPr/>
          <a:lstStyle/>
          <a:p>
            <a:endParaRPr lang="en-US" dirty="0"/>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9144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Parallelogram 9"/>
          <p:cNvSpPr/>
          <p:nvPr/>
        </p:nvSpPr>
        <p:spPr>
          <a:xfrm>
            <a:off x="1473200" y="0"/>
            <a:ext cx="2844800" cy="914400"/>
          </a:xfrm>
          <a:prstGeom prst="parallelogram">
            <a:avLst/>
          </a:prstGeom>
          <a:solidFill>
            <a:srgbClr val="00ADE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800" b="1" dirty="0" smtClean="0">
                <a:latin typeface="+mj-lt"/>
              </a:rPr>
              <a:t>DRIVERS</a:t>
            </a:r>
            <a:endParaRPr lang="en-US" sz="1800" b="1" dirty="0">
              <a:latin typeface="+mj-lt"/>
            </a:endParaRPr>
          </a:p>
        </p:txBody>
      </p:sp>
      <p:sp>
        <p:nvSpPr>
          <p:cNvPr id="11" name="Slide Number Placeholder 1"/>
          <p:cNvSpPr>
            <a:spLocks noGrp="1"/>
          </p:cNvSpPr>
          <p:nvPr>
            <p:ph type="sldNum" sz="quarter" idx="10"/>
          </p:nvPr>
        </p:nvSpPr>
        <p:spPr>
          <a:xfrm>
            <a:off x="8763000" y="6553200"/>
            <a:ext cx="381000" cy="228600"/>
          </a:xfrm>
        </p:spPr>
        <p:txBody>
          <a:bodyPr/>
          <a:lstStyle/>
          <a:p>
            <a:pPr algn="r">
              <a:defRPr/>
            </a:pPr>
            <a:fld id="{71C05762-A062-45AE-A89C-6F41FC4418FB}" type="slidenum">
              <a:rPr lang="en-US" smtClean="0">
                <a:solidFill>
                  <a:prstClr val="black">
                    <a:tint val="75000"/>
                  </a:prstClr>
                </a:solidFill>
                <a:latin typeface="Arial" pitchFamily="34" charset="0"/>
                <a:cs typeface="Arial" pitchFamily="34" charset="0"/>
              </a:rPr>
              <a:pPr algn="r">
                <a:defRPr/>
              </a:pPr>
              <a:t>5</a:t>
            </a:fld>
            <a:endParaRPr lang="en-US" dirty="0">
              <a:solidFill>
                <a:prstClr val="black">
                  <a:tint val="75000"/>
                </a:prstClr>
              </a:solidFill>
              <a:latin typeface="Arial" pitchFamily="34" charset="0"/>
              <a:cs typeface="Arial" pitchFamily="34" charset="0"/>
            </a:endParaRPr>
          </a:p>
        </p:txBody>
      </p:sp>
      <p:pic>
        <p:nvPicPr>
          <p:cNvPr id="2050" name="Picture 2" descr="World Meteorological Organizati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6596" y="1066800"/>
            <a:ext cx="7650984" cy="121951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76596" y="2438401"/>
            <a:ext cx="8815004" cy="1477328"/>
          </a:xfrm>
          <a:prstGeom prst="rect">
            <a:avLst/>
          </a:prstGeom>
        </p:spPr>
        <p:txBody>
          <a:bodyPr wrap="square">
            <a:spAutoFit/>
          </a:bodyPr>
          <a:lstStyle/>
          <a:p>
            <a:r>
              <a:rPr lang="en-US" dirty="0"/>
              <a:t>The main goal of the Global Framework for Climate Services (GFCS) is to "enable better management of the risks of climate variability and change and adaptation to climate change, through the development and incorporation of science-based climate information and prediction into planning, policy and practice on the global, regional and national scale".</a:t>
            </a:r>
          </a:p>
          <a:p>
            <a:r>
              <a:rPr lang="en-US" dirty="0"/>
              <a:t>(World Climate Conference-3)</a:t>
            </a:r>
          </a:p>
        </p:txBody>
      </p:sp>
      <p:pic>
        <p:nvPicPr>
          <p:cNvPr id="2052" name="Picture 4" descr="way forward 201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76600" y="3657600"/>
            <a:ext cx="5562600" cy="3128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354561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6" descr="http://www.pco.noaa.gov/org/orgImages/noaaOrganization_2011_final_2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295400" cy="3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Line 3"/>
          <p:cNvSpPr>
            <a:spLocks noChangeShapeType="1"/>
          </p:cNvSpPr>
          <p:nvPr/>
        </p:nvSpPr>
        <p:spPr bwMode="auto">
          <a:xfrm>
            <a:off x="0" y="1219200"/>
            <a:ext cx="9144000" cy="0"/>
          </a:xfrm>
          <a:prstGeom prst="line">
            <a:avLst/>
          </a:prstGeom>
          <a:noFill/>
          <a:ln w="9525">
            <a:noFill/>
            <a:round/>
            <a:headEnd/>
            <a:tailEnd/>
          </a:ln>
        </p:spPr>
        <p:txBody>
          <a:bodyPr/>
          <a:lstStyle/>
          <a:p>
            <a:endParaRPr lang="en-US" dirty="0"/>
          </a:p>
        </p:txBody>
      </p:sp>
      <p:sp>
        <p:nvSpPr>
          <p:cNvPr id="38" name="Line 3"/>
          <p:cNvSpPr>
            <a:spLocks noChangeShapeType="1"/>
          </p:cNvSpPr>
          <p:nvPr/>
        </p:nvSpPr>
        <p:spPr bwMode="auto">
          <a:xfrm>
            <a:off x="0" y="1219200"/>
            <a:ext cx="9144000" cy="0"/>
          </a:xfrm>
          <a:prstGeom prst="line">
            <a:avLst/>
          </a:prstGeom>
          <a:noFill/>
          <a:ln w="9525">
            <a:noFill/>
            <a:round/>
            <a:headEnd/>
            <a:tailEnd/>
          </a:ln>
        </p:spPr>
        <p:txBody>
          <a:bodyPr/>
          <a:lstStyle/>
          <a:p>
            <a:endParaRPr lang="en-US" dirty="0"/>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9144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Parallelogram 9"/>
          <p:cNvSpPr/>
          <p:nvPr/>
        </p:nvSpPr>
        <p:spPr>
          <a:xfrm>
            <a:off x="1473200" y="0"/>
            <a:ext cx="2844800" cy="914400"/>
          </a:xfrm>
          <a:prstGeom prst="parallelogram">
            <a:avLst/>
          </a:prstGeom>
          <a:solidFill>
            <a:srgbClr val="00ADE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800" b="1" dirty="0" smtClean="0">
                <a:latin typeface="+mj-lt"/>
              </a:rPr>
              <a:t>DRIVERS</a:t>
            </a:r>
            <a:endParaRPr lang="en-US" sz="1800" b="1" dirty="0">
              <a:latin typeface="+mj-lt"/>
            </a:endParaRPr>
          </a:p>
        </p:txBody>
      </p:sp>
      <p:sp>
        <p:nvSpPr>
          <p:cNvPr id="11" name="Slide Number Placeholder 1"/>
          <p:cNvSpPr>
            <a:spLocks noGrp="1"/>
          </p:cNvSpPr>
          <p:nvPr>
            <p:ph type="sldNum" sz="quarter" idx="10"/>
          </p:nvPr>
        </p:nvSpPr>
        <p:spPr>
          <a:xfrm>
            <a:off x="8763000" y="6553200"/>
            <a:ext cx="381000" cy="228600"/>
          </a:xfrm>
        </p:spPr>
        <p:txBody>
          <a:bodyPr/>
          <a:lstStyle/>
          <a:p>
            <a:pPr algn="r">
              <a:defRPr/>
            </a:pPr>
            <a:fld id="{71C05762-A062-45AE-A89C-6F41FC4418FB}" type="slidenum">
              <a:rPr lang="en-US" smtClean="0">
                <a:solidFill>
                  <a:prstClr val="black">
                    <a:tint val="75000"/>
                  </a:prstClr>
                </a:solidFill>
                <a:latin typeface="Arial" pitchFamily="34" charset="0"/>
                <a:cs typeface="Arial" pitchFamily="34" charset="0"/>
              </a:rPr>
              <a:pPr algn="r">
                <a:defRPr/>
              </a:pPr>
              <a:t>6</a:t>
            </a:fld>
            <a:endParaRPr lang="en-US" dirty="0">
              <a:solidFill>
                <a:prstClr val="black">
                  <a:tint val="75000"/>
                </a:prstClr>
              </a:solidFill>
              <a:latin typeface="Arial" pitchFamily="34" charset="0"/>
              <a:cs typeface="Arial" pitchFamily="34" charset="0"/>
            </a:endParaRPr>
          </a:p>
        </p:txBody>
      </p:sp>
      <p:graphicFrame>
        <p:nvGraphicFramePr>
          <p:cNvPr id="12" name="Diagram 11"/>
          <p:cNvGraphicFramePr/>
          <p:nvPr>
            <p:extLst>
              <p:ext uri="{D42A27DB-BD31-4B8C-83A1-F6EECF244321}">
                <p14:modId xmlns:p14="http://schemas.microsoft.com/office/powerpoint/2010/main" val="3929768820"/>
              </p:ext>
            </p:extLst>
          </p:nvPr>
        </p:nvGraphicFramePr>
        <p:xfrm>
          <a:off x="228600" y="1828800"/>
          <a:ext cx="8610600" cy="5410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3" name="Title 1"/>
          <p:cNvSpPr txBox="1">
            <a:spLocks/>
          </p:cNvSpPr>
          <p:nvPr/>
        </p:nvSpPr>
        <p:spPr>
          <a:xfrm>
            <a:off x="304800" y="1173188"/>
            <a:ext cx="8839200" cy="78505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120000"/>
              </a:lnSpc>
            </a:pPr>
            <a:r>
              <a:rPr lang="en-US" sz="2800" dirty="0" smtClean="0">
                <a:solidFill>
                  <a:srgbClr val="00569F"/>
                </a:solidFill>
                <a:latin typeface="Georgia"/>
                <a:cs typeface="Georgia"/>
              </a:rPr>
              <a:t>Increasing Demand for Climate Products and Services From Many Sectors</a:t>
            </a:r>
          </a:p>
        </p:txBody>
      </p:sp>
    </p:spTree>
    <p:extLst>
      <p:ext uri="{BB962C8B-B14F-4D97-AF65-F5344CB8AC3E}">
        <p14:creationId xmlns:p14="http://schemas.microsoft.com/office/powerpoint/2010/main" val="43123458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a:xfrm>
            <a:off x="8763000" y="6553200"/>
            <a:ext cx="381000" cy="228600"/>
          </a:xfrm>
        </p:spPr>
        <p:txBody>
          <a:bodyPr/>
          <a:lstStyle/>
          <a:p>
            <a:pPr>
              <a:defRPr/>
            </a:pPr>
            <a:fld id="{62788387-7B9C-408F-91F2-555142506B66}" type="slidenum">
              <a:rPr lang="en-US" sz="1200" smtClean="0">
                <a:latin typeface="Arial" pitchFamily="34" charset="0"/>
                <a:cs typeface="Arial" pitchFamily="34" charset="0"/>
              </a:rPr>
              <a:pPr>
                <a:defRPr/>
              </a:pPr>
              <a:t>7</a:t>
            </a:fld>
            <a:endParaRPr lang="en-US" sz="1200" dirty="0">
              <a:latin typeface="Arial" pitchFamily="34" charset="0"/>
              <a:cs typeface="Arial" pitchFamily="34" charset="0"/>
            </a:endParaRPr>
          </a:p>
        </p:txBody>
      </p:sp>
      <p:sp>
        <p:nvSpPr>
          <p:cNvPr id="25605" name="Title 1"/>
          <p:cNvSpPr txBox="1">
            <a:spLocks/>
          </p:cNvSpPr>
          <p:nvPr/>
        </p:nvSpPr>
        <p:spPr bwMode="auto">
          <a:xfrm>
            <a:off x="544513" y="1042988"/>
            <a:ext cx="8042275" cy="785812"/>
          </a:xfrm>
          <a:prstGeom prst="rect">
            <a:avLst/>
          </a:prstGeom>
          <a:noFill/>
          <a:ln w="9525">
            <a:noFill/>
            <a:miter lim="800000"/>
            <a:headEnd/>
            <a:tailEnd/>
          </a:ln>
        </p:spPr>
        <p:txBody>
          <a:bodyPr anchor="ctr"/>
          <a:lstStyle/>
          <a:p>
            <a:pPr defTabSz="457200">
              <a:lnSpc>
                <a:spcPct val="120000"/>
              </a:lnSpc>
            </a:pPr>
            <a:r>
              <a:rPr lang="en-US" sz="2800" dirty="0" err="1" smtClean="0">
                <a:solidFill>
                  <a:srgbClr val="00569F"/>
                </a:solidFill>
                <a:latin typeface="Georgia" pitchFamily="18" charset="0"/>
              </a:rPr>
              <a:t>NExUS</a:t>
            </a:r>
            <a:endParaRPr lang="en-US" sz="2800" dirty="0">
              <a:solidFill>
                <a:srgbClr val="00569F"/>
              </a:solidFill>
              <a:latin typeface="Georgia" pitchFamily="18" charset="0"/>
            </a:endParaRPr>
          </a:p>
        </p:txBody>
      </p:sp>
      <p:pic>
        <p:nvPicPr>
          <p:cNvPr id="15" name="Picture 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313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Parallelogram 15"/>
          <p:cNvSpPr/>
          <p:nvPr/>
        </p:nvSpPr>
        <p:spPr>
          <a:xfrm>
            <a:off x="2722563" y="0"/>
            <a:ext cx="2560637" cy="914400"/>
          </a:xfrm>
          <a:prstGeom prst="parallelogram">
            <a:avLst/>
          </a:prstGeom>
          <a:solidFill>
            <a:srgbClr val="1F4FA3"/>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smtClean="0">
                <a:latin typeface="+mj-lt"/>
              </a:rPr>
              <a:t>CURRENT PRODUCTS</a:t>
            </a:r>
            <a:endParaRPr lang="en-US" b="1" dirty="0">
              <a:latin typeface="+mj-lt"/>
            </a:endParaRPr>
          </a:p>
        </p:txBody>
      </p:sp>
      <p:sp>
        <p:nvSpPr>
          <p:cNvPr id="12" name="Content Placeholder 6"/>
          <p:cNvSpPr txBox="1">
            <a:spLocks/>
          </p:cNvSpPr>
          <p:nvPr/>
        </p:nvSpPr>
        <p:spPr>
          <a:xfrm>
            <a:off x="231526" y="1676400"/>
            <a:ext cx="4724025" cy="5391807"/>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400" dirty="0" smtClean="0">
                <a:latin typeface="Calibri" charset="0"/>
                <a:ea typeface="ＭＳ Ｐゴシック" charset="0"/>
                <a:cs typeface="ＭＳ Ｐゴシック" charset="0"/>
              </a:rPr>
              <a:t>Eastern Region Prototype Portal to be integrated into Climate.gov </a:t>
            </a:r>
          </a:p>
          <a:p>
            <a:pPr lvl="1"/>
            <a:r>
              <a:rPr lang="en-US" sz="2000" dirty="0" smtClean="0">
                <a:latin typeface="Calibri" charset="0"/>
                <a:ea typeface="ＭＳ Ｐゴシック" charset="0"/>
                <a:cs typeface="ＭＳ Ｐゴシック" charset="0"/>
              </a:rPr>
              <a:t>RCSD-led partnership with USFWS, EPA, North Atlantic LCC</a:t>
            </a:r>
          </a:p>
          <a:p>
            <a:pPr lvl="1"/>
            <a:r>
              <a:rPr lang="en-US" sz="2000" dirty="0" smtClean="0">
                <a:latin typeface="Calibri" charset="0"/>
                <a:ea typeface="ＭＳ Ｐゴシック" charset="0"/>
                <a:cs typeface="ＭＳ Ｐゴシック" charset="0"/>
              </a:rPr>
              <a:t>Searchable online database to catalog climate information needs, existing products and services, current funded projects, and directory of regional partners</a:t>
            </a:r>
          </a:p>
          <a:p>
            <a:r>
              <a:rPr lang="en-US" sz="2400" dirty="0" smtClean="0">
                <a:latin typeface="Calibri" charset="0"/>
                <a:ea typeface="ＭＳ Ｐゴシック" charset="0"/>
                <a:cs typeface="ＭＳ Ｐゴシック" charset="0"/>
              </a:rPr>
              <a:t>Offers end-to-end regional project planning to identify gaps, prioritize collaborative projects, and leverage resources for stronger partnered execution</a:t>
            </a:r>
            <a:endParaRPr lang="en-US" sz="2400" dirty="0">
              <a:latin typeface="Calibri" charset="0"/>
              <a:ea typeface="ＭＳ Ｐゴシック" charset="0"/>
              <a:cs typeface="ＭＳ Ｐゴシック" charset="0"/>
            </a:endParaRPr>
          </a:p>
        </p:txBody>
      </p:sp>
      <p:pic>
        <p:nvPicPr>
          <p:cNvPr id="13" name="Picture 12"/>
          <p:cNvPicPr>
            <a:picLocks noChangeAspect="1"/>
          </p:cNvPicPr>
          <p:nvPr/>
        </p:nvPicPr>
        <p:blipFill>
          <a:blip r:embed="rId4"/>
          <a:stretch>
            <a:fillRect/>
          </a:stretch>
        </p:blipFill>
        <p:spPr>
          <a:xfrm>
            <a:off x="4955551" y="3822381"/>
            <a:ext cx="4115182" cy="2569781"/>
          </a:xfrm>
          <a:prstGeom prst="rect">
            <a:avLst/>
          </a:prstGeom>
        </p:spPr>
      </p:pic>
      <p:pic>
        <p:nvPicPr>
          <p:cNvPr id="14" name="Picture 3"/>
          <p:cNvPicPr>
            <a:picLocks noChangeAspect="1" noChangeArrowheads="1"/>
          </p:cNvPicPr>
          <p:nvPr/>
        </p:nvPicPr>
        <p:blipFill>
          <a:blip r:embed="rId5" cstate="print"/>
          <a:srcRect b="4561"/>
          <a:stretch>
            <a:fillRect/>
          </a:stretch>
        </p:blipFill>
        <p:spPr bwMode="auto">
          <a:xfrm>
            <a:off x="4955551" y="1213189"/>
            <a:ext cx="4096714" cy="2443654"/>
          </a:xfrm>
          <a:prstGeom prst="rect">
            <a:avLst/>
          </a:prstGeom>
          <a:noFill/>
          <a:ln w="9525">
            <a:noFill/>
            <a:miter lim="800000"/>
            <a:headEnd/>
            <a:tailEnd/>
          </a:ln>
        </p:spPr>
      </p:pic>
    </p:spTree>
    <p:extLst>
      <p:ext uri="{BB962C8B-B14F-4D97-AF65-F5344CB8AC3E}">
        <p14:creationId xmlns:p14="http://schemas.microsoft.com/office/powerpoint/2010/main" val="910971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a:xfrm>
            <a:off x="8763000" y="6553200"/>
            <a:ext cx="381000" cy="228600"/>
          </a:xfrm>
        </p:spPr>
        <p:txBody>
          <a:bodyPr/>
          <a:lstStyle/>
          <a:p>
            <a:pPr>
              <a:defRPr/>
            </a:pPr>
            <a:fld id="{90E935CC-252F-4CA1-BBD4-D80D9F79FCFB}" type="slidenum">
              <a:rPr lang="en-US" sz="1200" smtClean="0">
                <a:latin typeface="Arial" pitchFamily="34" charset="0"/>
                <a:cs typeface="Arial" pitchFamily="34" charset="0"/>
              </a:rPr>
              <a:pPr>
                <a:defRPr/>
              </a:pPr>
              <a:t>8</a:t>
            </a:fld>
            <a:endParaRPr lang="en-US" sz="1200" dirty="0">
              <a:latin typeface="Arial" pitchFamily="34" charset="0"/>
              <a:cs typeface="Arial" pitchFamily="34" charset="0"/>
            </a:endParaRPr>
          </a:p>
        </p:txBody>
      </p:sp>
      <p:sp>
        <p:nvSpPr>
          <p:cNvPr id="25606" name="Title 1"/>
          <p:cNvSpPr txBox="1">
            <a:spLocks/>
          </p:cNvSpPr>
          <p:nvPr/>
        </p:nvSpPr>
        <p:spPr bwMode="auto">
          <a:xfrm>
            <a:off x="544513" y="1042988"/>
            <a:ext cx="3798887" cy="170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defRPr>
                <a:solidFill>
                  <a:schemeClr val="tx1"/>
                </a:solidFill>
                <a:latin typeface="Calibri" pitchFamily="34" charset="0"/>
              </a:defRPr>
            </a:lvl1pPr>
            <a:lvl2pPr marL="742950" indent="-285750" defTabSz="457200">
              <a:defRPr>
                <a:solidFill>
                  <a:schemeClr val="tx1"/>
                </a:solidFill>
                <a:latin typeface="Calibri" pitchFamily="34" charset="0"/>
              </a:defRPr>
            </a:lvl2pPr>
            <a:lvl3pPr marL="1143000" indent="-228600" defTabSz="457200">
              <a:defRPr>
                <a:solidFill>
                  <a:schemeClr val="tx1"/>
                </a:solidFill>
                <a:latin typeface="Calibri" pitchFamily="34" charset="0"/>
              </a:defRPr>
            </a:lvl3pPr>
            <a:lvl4pPr marL="1600200" indent="-228600" defTabSz="457200">
              <a:defRPr>
                <a:solidFill>
                  <a:schemeClr val="tx1"/>
                </a:solidFill>
                <a:latin typeface="Calibri" pitchFamily="34" charset="0"/>
              </a:defRPr>
            </a:lvl4pPr>
            <a:lvl5pPr marL="2057400" indent="-228600" defTabSz="4572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a:lnSpc>
                <a:spcPct val="120000"/>
              </a:lnSpc>
            </a:pPr>
            <a:r>
              <a:rPr lang="en-US" sz="2800" dirty="0" smtClean="0">
                <a:solidFill>
                  <a:srgbClr val="00569F"/>
                </a:solidFill>
                <a:latin typeface="Georgia" pitchFamily="18" charset="0"/>
              </a:rPr>
              <a:t>Quarterly Climate Outlooks</a:t>
            </a:r>
            <a:endParaRPr lang="en-US" sz="2800" dirty="0">
              <a:solidFill>
                <a:srgbClr val="00569F"/>
              </a:solidFill>
              <a:latin typeface="Georgia" pitchFamily="18" charset="0"/>
            </a:endParaRPr>
          </a:p>
        </p:txBody>
      </p:sp>
      <p:pic>
        <p:nvPicPr>
          <p:cNvPr id="12" name="Picture 5"/>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91313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Parallelogram 12"/>
          <p:cNvSpPr/>
          <p:nvPr/>
        </p:nvSpPr>
        <p:spPr>
          <a:xfrm>
            <a:off x="2722563" y="0"/>
            <a:ext cx="2560637" cy="914400"/>
          </a:xfrm>
          <a:prstGeom prst="parallelogram">
            <a:avLst/>
          </a:prstGeom>
          <a:solidFill>
            <a:srgbClr val="1F4FA3"/>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t>CURRENT PRODUCTS</a:t>
            </a:r>
          </a:p>
        </p:txBody>
      </p:sp>
      <p:graphicFrame>
        <p:nvGraphicFramePr>
          <p:cNvPr id="25802" name="Object 25801"/>
          <p:cNvGraphicFramePr>
            <a:graphicFrameLocks noChangeAspect="1"/>
          </p:cNvGraphicFramePr>
          <p:nvPr>
            <p:extLst>
              <p:ext uri="{D42A27DB-BD31-4B8C-83A1-F6EECF244321}">
                <p14:modId xmlns:p14="http://schemas.microsoft.com/office/powerpoint/2010/main" val="1010574016"/>
              </p:ext>
            </p:extLst>
          </p:nvPr>
        </p:nvGraphicFramePr>
        <p:xfrm>
          <a:off x="4563022" y="685800"/>
          <a:ext cx="4394419" cy="5687418"/>
        </p:xfrm>
        <a:graphic>
          <a:graphicData uri="http://schemas.openxmlformats.org/presentationml/2006/ole">
            <mc:AlternateContent xmlns:mc="http://schemas.openxmlformats.org/markup-compatibility/2006">
              <mc:Choice xmlns:v="urn:schemas-microsoft-com:vml" Requires="v">
                <p:oleObj spid="_x0000_s3327" name="Acrobat Document" r:id="rId5" imgW="5829103" imgH="7543564" progId="AcroExch.Document.7">
                  <p:embed/>
                </p:oleObj>
              </mc:Choice>
              <mc:Fallback>
                <p:oleObj name="Acrobat Document" r:id="rId5" imgW="5829103" imgH="7543564" progId="AcroExch.Document.7">
                  <p:embed/>
                  <p:pic>
                    <p:nvPicPr>
                      <p:cNvPr id="0" name=""/>
                      <p:cNvPicPr/>
                      <p:nvPr/>
                    </p:nvPicPr>
                    <p:blipFill>
                      <a:blip r:embed="rId6"/>
                      <a:stretch>
                        <a:fillRect/>
                      </a:stretch>
                    </p:blipFill>
                    <p:spPr>
                      <a:xfrm>
                        <a:off x="4563022" y="685800"/>
                        <a:ext cx="4394419" cy="5687418"/>
                      </a:xfrm>
                      <a:prstGeom prst="rect">
                        <a:avLst/>
                      </a:prstGeom>
                    </p:spPr>
                  </p:pic>
                </p:oleObj>
              </mc:Fallback>
            </mc:AlternateContent>
          </a:graphicData>
        </a:graphic>
      </p:graphicFrame>
    </p:spTree>
    <p:extLst>
      <p:ext uri="{BB962C8B-B14F-4D97-AF65-F5344CB8AC3E}">
        <p14:creationId xmlns:p14="http://schemas.microsoft.com/office/powerpoint/2010/main" val="356774084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a:xfrm>
            <a:off x="8763000" y="6553200"/>
            <a:ext cx="381000" cy="228600"/>
          </a:xfrm>
        </p:spPr>
        <p:txBody>
          <a:bodyPr/>
          <a:lstStyle/>
          <a:p>
            <a:pPr>
              <a:defRPr/>
            </a:pPr>
            <a:fld id="{957550A8-4EE1-4B30-9B90-1BBBB0B99470}" type="slidenum">
              <a:rPr lang="en-US" sz="1200" smtClean="0">
                <a:latin typeface="Arial" pitchFamily="34" charset="0"/>
                <a:cs typeface="Arial" pitchFamily="34" charset="0"/>
              </a:rPr>
              <a:pPr>
                <a:defRPr/>
              </a:pPr>
              <a:t>9</a:t>
            </a:fld>
            <a:endParaRPr lang="en-US" sz="1200" dirty="0">
              <a:latin typeface="Arial" pitchFamily="34" charset="0"/>
              <a:cs typeface="Arial" pitchFamily="34" charset="0"/>
            </a:endParaRPr>
          </a:p>
        </p:txBody>
      </p:sp>
      <p:sp>
        <p:nvSpPr>
          <p:cNvPr id="26629" name="Title 1"/>
          <p:cNvSpPr txBox="1">
            <a:spLocks/>
          </p:cNvSpPr>
          <p:nvPr/>
        </p:nvSpPr>
        <p:spPr bwMode="auto">
          <a:xfrm>
            <a:off x="441325" y="914399"/>
            <a:ext cx="7418388" cy="78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defRPr>
                <a:solidFill>
                  <a:schemeClr val="tx1"/>
                </a:solidFill>
                <a:latin typeface="Calibri" pitchFamily="34" charset="0"/>
              </a:defRPr>
            </a:lvl1pPr>
            <a:lvl2pPr marL="742950" indent="-285750" defTabSz="457200">
              <a:defRPr>
                <a:solidFill>
                  <a:schemeClr val="tx1"/>
                </a:solidFill>
                <a:latin typeface="Calibri" pitchFamily="34" charset="0"/>
              </a:defRPr>
            </a:lvl2pPr>
            <a:lvl3pPr marL="1143000" indent="-228600" defTabSz="457200">
              <a:defRPr>
                <a:solidFill>
                  <a:schemeClr val="tx1"/>
                </a:solidFill>
                <a:latin typeface="Calibri" pitchFamily="34" charset="0"/>
              </a:defRPr>
            </a:lvl3pPr>
            <a:lvl4pPr marL="1600200" indent="-228600" defTabSz="457200">
              <a:defRPr>
                <a:solidFill>
                  <a:schemeClr val="tx1"/>
                </a:solidFill>
                <a:latin typeface="Calibri" pitchFamily="34" charset="0"/>
              </a:defRPr>
            </a:lvl4pPr>
            <a:lvl5pPr marL="2057400" indent="-228600" defTabSz="4572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a:lnSpc>
                <a:spcPct val="120000"/>
              </a:lnSpc>
            </a:pPr>
            <a:r>
              <a:rPr lang="en-US" sz="2800" dirty="0" smtClean="0">
                <a:solidFill>
                  <a:srgbClr val="00569F"/>
                </a:solidFill>
                <a:latin typeface="Georgia" pitchFamily="18" charset="0"/>
              </a:rPr>
              <a:t>Meeting, May 22-23, 2013, Bangor, Maine</a:t>
            </a:r>
            <a:endParaRPr lang="en-US" sz="2800" dirty="0">
              <a:solidFill>
                <a:srgbClr val="00569F"/>
              </a:solidFill>
              <a:latin typeface="Georgia" pitchFamily="18" charset="0"/>
            </a:endParaRPr>
          </a:p>
        </p:txBody>
      </p:sp>
      <p:sp>
        <p:nvSpPr>
          <p:cNvPr id="26631" name="Rectangle 3"/>
          <p:cNvSpPr>
            <a:spLocks noChangeArrowheads="1"/>
          </p:cNvSpPr>
          <p:nvPr/>
        </p:nvSpPr>
        <p:spPr bwMode="auto">
          <a:xfrm>
            <a:off x="533400" y="2209800"/>
            <a:ext cx="7951788"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sz="2000"/>
          </a:p>
          <a:p>
            <a:endParaRPr lang="en-US" sz="2000"/>
          </a:p>
          <a:p>
            <a:endParaRPr lang="en-US" sz="2000"/>
          </a:p>
        </p:txBody>
      </p:sp>
      <p:pic>
        <p:nvPicPr>
          <p:cNvPr id="15" name="Picture 14"/>
          <p:cNvPicPr>
            <a:picLocks noChangeAspect="1"/>
          </p:cNvPicPr>
          <p:nvPr/>
        </p:nvPicPr>
        <p:blipFill>
          <a:blip r:embed="rId3" cstate="print"/>
          <a:stretch>
            <a:fillRect/>
          </a:stretch>
        </p:blipFill>
        <p:spPr>
          <a:xfrm>
            <a:off x="320582" y="4512813"/>
            <a:ext cx="102177" cy="57319"/>
          </a:xfrm>
          <a:prstGeom prst="rect">
            <a:avLst/>
          </a:prstGeom>
        </p:spPr>
      </p:pic>
      <p:pic>
        <p:nvPicPr>
          <p:cNvPr id="16" name="Picture 15"/>
          <p:cNvPicPr>
            <a:picLocks noChangeAspect="1"/>
          </p:cNvPicPr>
          <p:nvPr/>
        </p:nvPicPr>
        <p:blipFill>
          <a:blip r:embed="rId3" cstate="print"/>
          <a:stretch>
            <a:fillRect/>
          </a:stretch>
        </p:blipFill>
        <p:spPr>
          <a:xfrm>
            <a:off x="307882" y="4844881"/>
            <a:ext cx="102177" cy="57319"/>
          </a:xfrm>
          <a:prstGeom prst="rect">
            <a:avLst/>
          </a:prstGeom>
        </p:spPr>
      </p:pic>
      <p:pic>
        <p:nvPicPr>
          <p:cNvPr id="19" name="Picture 18"/>
          <p:cNvPicPr>
            <a:picLocks noChangeAspect="1"/>
          </p:cNvPicPr>
          <p:nvPr/>
        </p:nvPicPr>
        <p:blipFill>
          <a:blip r:embed="rId3" cstate="print"/>
          <a:stretch>
            <a:fillRect/>
          </a:stretch>
        </p:blipFill>
        <p:spPr>
          <a:xfrm>
            <a:off x="3171700" y="4514759"/>
            <a:ext cx="102177" cy="57319"/>
          </a:xfrm>
          <a:prstGeom prst="rect">
            <a:avLst/>
          </a:prstGeom>
        </p:spPr>
      </p:pic>
      <p:pic>
        <p:nvPicPr>
          <p:cNvPr id="20" name="Picture 19"/>
          <p:cNvPicPr>
            <a:picLocks noChangeAspect="1"/>
          </p:cNvPicPr>
          <p:nvPr/>
        </p:nvPicPr>
        <p:blipFill>
          <a:blip r:embed="rId3" cstate="print"/>
          <a:stretch>
            <a:fillRect/>
          </a:stretch>
        </p:blipFill>
        <p:spPr>
          <a:xfrm>
            <a:off x="3171700" y="4838700"/>
            <a:ext cx="102177" cy="57319"/>
          </a:xfrm>
          <a:prstGeom prst="rect">
            <a:avLst/>
          </a:prstGeom>
        </p:spPr>
      </p:pic>
      <p:pic>
        <p:nvPicPr>
          <p:cNvPr id="25" name="Picture 24"/>
          <p:cNvPicPr>
            <a:picLocks noChangeAspect="1"/>
          </p:cNvPicPr>
          <p:nvPr/>
        </p:nvPicPr>
        <p:blipFill>
          <a:blip r:embed="rId3" cstate="print"/>
          <a:stretch>
            <a:fillRect/>
          </a:stretch>
        </p:blipFill>
        <p:spPr>
          <a:xfrm>
            <a:off x="6278880" y="4507834"/>
            <a:ext cx="102177" cy="57319"/>
          </a:xfrm>
          <a:prstGeom prst="rect">
            <a:avLst/>
          </a:prstGeom>
        </p:spPr>
      </p:pic>
      <p:pic>
        <p:nvPicPr>
          <p:cNvPr id="26" name="Picture 25"/>
          <p:cNvPicPr>
            <a:picLocks noChangeAspect="1"/>
          </p:cNvPicPr>
          <p:nvPr/>
        </p:nvPicPr>
        <p:blipFill>
          <a:blip r:embed="rId3" cstate="print"/>
          <a:stretch>
            <a:fillRect/>
          </a:stretch>
        </p:blipFill>
        <p:spPr>
          <a:xfrm>
            <a:off x="6278880" y="5043001"/>
            <a:ext cx="102177" cy="57319"/>
          </a:xfrm>
          <a:prstGeom prst="rect">
            <a:avLst/>
          </a:prstGeom>
        </p:spPr>
      </p:pic>
      <p:pic>
        <p:nvPicPr>
          <p:cNvPr id="27" name="Picture 26"/>
          <p:cNvPicPr>
            <a:picLocks noChangeAspect="1"/>
          </p:cNvPicPr>
          <p:nvPr/>
        </p:nvPicPr>
        <p:blipFill>
          <a:blip r:embed="rId3" cstate="print"/>
          <a:stretch>
            <a:fillRect/>
          </a:stretch>
        </p:blipFill>
        <p:spPr>
          <a:xfrm>
            <a:off x="304800" y="5372100"/>
            <a:ext cx="102177" cy="57319"/>
          </a:xfrm>
          <a:prstGeom prst="rect">
            <a:avLst/>
          </a:prstGeom>
        </p:spPr>
      </p:pic>
      <p:pic>
        <p:nvPicPr>
          <p:cNvPr id="28" name="Picture 27"/>
          <p:cNvPicPr>
            <a:picLocks noChangeAspect="1"/>
          </p:cNvPicPr>
          <p:nvPr/>
        </p:nvPicPr>
        <p:blipFill>
          <a:blip r:embed="rId3" cstate="print"/>
          <a:stretch>
            <a:fillRect/>
          </a:stretch>
        </p:blipFill>
        <p:spPr>
          <a:xfrm>
            <a:off x="6278880" y="5575300"/>
            <a:ext cx="102177" cy="57319"/>
          </a:xfrm>
          <a:prstGeom prst="rect">
            <a:avLst/>
          </a:prstGeom>
        </p:spPr>
      </p:pic>
      <p:pic>
        <p:nvPicPr>
          <p:cNvPr id="29" name="Picture 28"/>
          <p:cNvPicPr>
            <a:picLocks noChangeAspect="1"/>
          </p:cNvPicPr>
          <p:nvPr/>
        </p:nvPicPr>
        <p:blipFill>
          <a:blip r:embed="rId3" cstate="print"/>
          <a:stretch>
            <a:fillRect/>
          </a:stretch>
        </p:blipFill>
        <p:spPr>
          <a:xfrm>
            <a:off x="3174423" y="5194300"/>
            <a:ext cx="102177" cy="57319"/>
          </a:xfrm>
          <a:prstGeom prst="rect">
            <a:avLst/>
          </a:prstGeom>
        </p:spPr>
      </p:pic>
      <p:pic>
        <p:nvPicPr>
          <p:cNvPr id="30" name="Picture 29"/>
          <p:cNvPicPr>
            <a:picLocks noChangeAspect="1"/>
          </p:cNvPicPr>
          <p:nvPr/>
        </p:nvPicPr>
        <p:blipFill>
          <a:blip r:embed="rId3" cstate="print"/>
          <a:stretch>
            <a:fillRect/>
          </a:stretch>
        </p:blipFill>
        <p:spPr>
          <a:xfrm>
            <a:off x="3162300" y="5511800"/>
            <a:ext cx="102177" cy="57319"/>
          </a:xfrm>
          <a:prstGeom prst="rect">
            <a:avLst/>
          </a:prstGeom>
        </p:spPr>
      </p:pic>
      <p:pic>
        <p:nvPicPr>
          <p:cNvPr id="31" name="Picture 30"/>
          <p:cNvPicPr>
            <a:picLocks noChangeAspect="1"/>
          </p:cNvPicPr>
          <p:nvPr/>
        </p:nvPicPr>
        <p:blipFill>
          <a:blip r:embed="rId3" cstate="print"/>
          <a:stretch>
            <a:fillRect/>
          </a:stretch>
        </p:blipFill>
        <p:spPr>
          <a:xfrm>
            <a:off x="3162300" y="5848181"/>
            <a:ext cx="102177" cy="57319"/>
          </a:xfrm>
          <a:prstGeom prst="rect">
            <a:avLst/>
          </a:prstGeom>
        </p:spPr>
      </p:pic>
      <p:pic>
        <p:nvPicPr>
          <p:cNvPr id="41" name="Picture 40"/>
          <p:cNvPicPr>
            <a:picLocks noChangeAspect="1"/>
          </p:cNvPicPr>
          <p:nvPr/>
        </p:nvPicPr>
        <p:blipFill>
          <a:blip r:embed="rId4" cstate="print"/>
          <a:stretch>
            <a:fillRect/>
          </a:stretch>
        </p:blipFill>
        <p:spPr>
          <a:xfrm>
            <a:off x="0" y="0"/>
            <a:ext cx="9144000" cy="914400"/>
          </a:xfrm>
          <a:prstGeom prst="rect">
            <a:avLst/>
          </a:prstGeom>
        </p:spPr>
      </p:pic>
      <p:sp>
        <p:nvSpPr>
          <p:cNvPr id="42" name="Parallelogram 41"/>
          <p:cNvSpPr/>
          <p:nvPr/>
        </p:nvSpPr>
        <p:spPr>
          <a:xfrm>
            <a:off x="3844470" y="0"/>
            <a:ext cx="2377440" cy="914400"/>
          </a:xfrm>
          <a:prstGeom prst="parallelogram">
            <a:avLst/>
          </a:prstGeom>
          <a:solidFill>
            <a:srgbClr val="00ADE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800" b="1" dirty="0" smtClean="0">
                <a:latin typeface="+mj-lt"/>
              </a:rPr>
              <a:t>PLANNED ACTIVITIES</a:t>
            </a:r>
            <a:endParaRPr lang="en-US" sz="1800" b="1" dirty="0">
              <a:latin typeface="+mj-lt"/>
            </a:endParaRPr>
          </a:p>
        </p:txBody>
      </p:sp>
      <p:pic>
        <p:nvPicPr>
          <p:cNvPr id="46" name="Picture 45"/>
          <p:cNvPicPr>
            <a:picLocks noChangeAspect="1"/>
          </p:cNvPicPr>
          <p:nvPr/>
        </p:nvPicPr>
        <p:blipFill>
          <a:blip r:embed="rId3" cstate="print"/>
          <a:stretch>
            <a:fillRect/>
          </a:stretch>
        </p:blipFill>
        <p:spPr>
          <a:xfrm>
            <a:off x="3162300" y="6165681"/>
            <a:ext cx="102177" cy="57319"/>
          </a:xfrm>
          <a:prstGeom prst="rect">
            <a:avLst/>
          </a:prstGeom>
        </p:spPr>
      </p:pic>
      <p:pic>
        <p:nvPicPr>
          <p:cNvPr id="49" name="Picture 48"/>
          <p:cNvPicPr>
            <a:picLocks noChangeAspect="1"/>
          </p:cNvPicPr>
          <p:nvPr/>
        </p:nvPicPr>
        <p:blipFill>
          <a:blip r:embed="rId3" cstate="print"/>
          <a:stretch>
            <a:fillRect/>
          </a:stretch>
        </p:blipFill>
        <p:spPr>
          <a:xfrm>
            <a:off x="6273800" y="5924381"/>
            <a:ext cx="102177" cy="57319"/>
          </a:xfrm>
          <a:prstGeom prst="rect">
            <a:avLst/>
          </a:prstGeom>
        </p:spPr>
      </p:pic>
      <p:sp>
        <p:nvSpPr>
          <p:cNvPr id="3" name="Rectangle 2"/>
          <p:cNvSpPr/>
          <p:nvPr/>
        </p:nvSpPr>
        <p:spPr>
          <a:xfrm>
            <a:off x="533400" y="1777979"/>
            <a:ext cx="8153400" cy="3693319"/>
          </a:xfrm>
          <a:prstGeom prst="rect">
            <a:avLst/>
          </a:prstGeom>
        </p:spPr>
        <p:txBody>
          <a:bodyPr wrap="square">
            <a:spAutoFit/>
          </a:bodyPr>
          <a:lstStyle/>
          <a:p>
            <a:endParaRPr lang="en-US" dirty="0"/>
          </a:p>
          <a:p>
            <a:r>
              <a:rPr lang="en-US" dirty="0"/>
              <a:t>The intentions for this meeting include: </a:t>
            </a:r>
            <a:endParaRPr lang="en-US" dirty="0" smtClean="0"/>
          </a:p>
          <a:p>
            <a:endParaRPr lang="en-US" dirty="0"/>
          </a:p>
          <a:p>
            <a:pPr marL="342900" indent="-342900">
              <a:buAutoNum type="arabicPeriod"/>
            </a:pPr>
            <a:r>
              <a:rPr lang="en-US" dirty="0" smtClean="0"/>
              <a:t>Review </a:t>
            </a:r>
            <a:r>
              <a:rPr lang="en-US" dirty="0"/>
              <a:t>and re-establishment of the network membership to include provincial and state representatives, as well as Canadian and US Federal agency partners. </a:t>
            </a:r>
            <a:endParaRPr lang="en-US" dirty="0" smtClean="0"/>
          </a:p>
          <a:p>
            <a:pPr marL="342900" indent="-342900">
              <a:buAutoNum type="arabicPeriod"/>
            </a:pPr>
            <a:endParaRPr lang="en-US" dirty="0"/>
          </a:p>
          <a:p>
            <a:pPr marL="342900" indent="-342900">
              <a:buAutoNum type="arabicPeriod"/>
            </a:pPr>
            <a:r>
              <a:rPr lang="en-US" dirty="0" smtClean="0"/>
              <a:t>Connect </a:t>
            </a:r>
            <a:r>
              <a:rPr lang="en-US" dirty="0"/>
              <a:t>the scientific observing community with the management and decision-making community. </a:t>
            </a:r>
            <a:endParaRPr lang="en-US" dirty="0"/>
          </a:p>
          <a:p>
            <a:pPr marL="342900" indent="-342900">
              <a:buAutoNum type="arabicPeriod"/>
            </a:pPr>
            <a:endParaRPr lang="en-US" dirty="0" smtClean="0"/>
          </a:p>
          <a:p>
            <a:pPr marL="342900" indent="-342900">
              <a:buAutoNum type="arabicPeriod"/>
            </a:pPr>
            <a:r>
              <a:rPr lang="en-US" dirty="0" smtClean="0"/>
              <a:t>Develop </a:t>
            </a:r>
            <a:r>
              <a:rPr lang="en-US" dirty="0"/>
              <a:t>a regional gap analysis and strategic plan for response to climate concerns (e.g. common interests and needs, priority areas for collaboration, common indicators for tracking climate change, and data/monitoring needs). </a:t>
            </a:r>
          </a:p>
          <a:p>
            <a:endParaRPr lang="en-US" dirty="0"/>
          </a:p>
        </p:txBody>
      </p:sp>
    </p:spTree>
    <p:extLst>
      <p:ext uri="{BB962C8B-B14F-4D97-AF65-F5344CB8AC3E}">
        <p14:creationId xmlns:p14="http://schemas.microsoft.com/office/powerpoint/2010/main" val="77929527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Theme1">
  <a:themeElements>
    <a:clrScheme name="Extra Custom">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009900"/>
      </a:accent6>
      <a:hlink>
        <a:srgbClr val="106485"/>
      </a:hlink>
      <a:folHlink>
        <a:srgbClr val="44B9E8"/>
      </a:folHlink>
    </a:clrScheme>
    <a:fontScheme name="TradeCondensed">
      <a:majorFont>
        <a:latin typeface="TradeGothicBoldCondTwenty"/>
        <a:ea typeface=""/>
        <a:cs typeface=""/>
      </a:majorFont>
      <a:minorFont>
        <a:latin typeface="TradeGothic"/>
        <a:ea typeface=""/>
        <a:cs typeface=""/>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2565</TotalTime>
  <Words>1494</Words>
  <Application>Microsoft Office PowerPoint</Application>
  <PresentationFormat>On-screen Show (4:3)</PresentationFormat>
  <Paragraphs>182</Paragraphs>
  <Slides>12</Slides>
  <Notes>12</Notes>
  <HiddenSlides>0</HiddenSlides>
  <MMClips>0</MMClips>
  <ScaleCrop>false</ScaleCrop>
  <HeadingPairs>
    <vt:vector size="6" baseType="variant">
      <vt:variant>
        <vt:lpstr>Theme</vt:lpstr>
      </vt:variant>
      <vt:variant>
        <vt:i4>4</vt:i4>
      </vt:variant>
      <vt:variant>
        <vt:lpstr>Embedded OLE Servers</vt:lpstr>
      </vt:variant>
      <vt:variant>
        <vt:i4>1</vt:i4>
      </vt:variant>
      <vt:variant>
        <vt:lpstr>Slide Titles</vt:lpstr>
      </vt:variant>
      <vt:variant>
        <vt:i4>12</vt:i4>
      </vt:variant>
    </vt:vector>
  </HeadingPairs>
  <TitlesOfParts>
    <vt:vector size="17" baseType="lpstr">
      <vt:lpstr>Office Theme</vt:lpstr>
      <vt:lpstr>1_Theme1</vt:lpstr>
      <vt:lpstr>3_Office Theme</vt:lpstr>
      <vt:lpstr>2_Office Theme</vt:lpstr>
      <vt:lpstr>Adobe Acrobat 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 Petes</dc:creator>
  <cp:lastModifiedBy>Ellen Mecray</cp:lastModifiedBy>
  <cp:revision>138</cp:revision>
  <cp:lastPrinted>2012-10-02T14:36:13Z</cp:lastPrinted>
  <dcterms:created xsi:type="dcterms:W3CDTF">2012-09-27T19:59:29Z</dcterms:created>
  <dcterms:modified xsi:type="dcterms:W3CDTF">2013-03-06T12:06:03Z</dcterms:modified>
</cp:coreProperties>
</file>