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90" r:id="rId4"/>
    <p:sldId id="292" r:id="rId5"/>
    <p:sldId id="276" r:id="rId6"/>
    <p:sldId id="263" r:id="rId7"/>
    <p:sldId id="288" r:id="rId8"/>
    <p:sldId id="289" r:id="rId9"/>
    <p:sldId id="291" r:id="rId10"/>
    <p:sldId id="277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943" y="-7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10/8/2013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10/8/2013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1D5F33-7893-46DD-A02B-5923221010E3}" type="datetimeFigureOut">
              <a:rPr lang="en-US" smtClean="0"/>
              <a:t>10/8/2013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Gulf of Maine Council</a:t>
            </a:r>
            <a:br>
              <a:rPr lang="en-US" dirty="0" smtClean="0"/>
            </a:br>
            <a:r>
              <a:rPr lang="en-US" sz="4400" dirty="0" smtClean="0"/>
              <a:t>October 9-10, 2013</a:t>
            </a:r>
            <a:br>
              <a:rPr lang="en-US" sz="4400" dirty="0" smtClean="0"/>
            </a:br>
            <a:r>
              <a:rPr lang="en-US" sz="4400" dirty="0" smtClean="0"/>
              <a:t> Working Group Meeting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696" cy="1752600"/>
          </a:xfrm>
        </p:spPr>
        <p:txBody>
          <a:bodyPr>
            <a:normAutofit fontScale="92500" lnSpcReduction="10000"/>
          </a:bodyPr>
          <a:lstStyle/>
          <a:p>
            <a:r>
              <a:rPr lang="en-US" sz="3500" b="1" dirty="0" smtClean="0"/>
              <a:t>Identifying Priority Projects for Funding</a:t>
            </a:r>
            <a:endParaRPr lang="en-US" sz="3500" b="1" dirty="0" smtClean="0"/>
          </a:p>
          <a:p>
            <a:endParaRPr lang="en-US" b="1" dirty="0"/>
          </a:p>
          <a:p>
            <a:r>
              <a:rPr lang="en-US" b="1" dirty="0" smtClean="0"/>
              <a:t>Joan LeBlanc</a:t>
            </a:r>
          </a:p>
          <a:p>
            <a:r>
              <a:rPr lang="en-US" b="1" dirty="0" smtClean="0"/>
              <a:t>GOMC Council Coordinator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7587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October 2013</a:t>
            </a:r>
            <a:r>
              <a:rPr lang="en-US" dirty="0" smtClean="0"/>
              <a:t>: Council Coordinator finalizes template and distributes to committees.</a:t>
            </a:r>
          </a:p>
          <a:p>
            <a:r>
              <a:rPr lang="en-US" b="1" dirty="0" smtClean="0"/>
              <a:t>October / November 2013</a:t>
            </a:r>
            <a:r>
              <a:rPr lang="en-US" dirty="0" smtClean="0"/>
              <a:t>: Committees write up priority projects for funding.  Council Coordinator prepares summary report.</a:t>
            </a:r>
          </a:p>
          <a:p>
            <a:r>
              <a:rPr lang="en-US" b="1" dirty="0" smtClean="0"/>
              <a:t>December 2013</a:t>
            </a:r>
            <a:r>
              <a:rPr lang="en-US" dirty="0" smtClean="0"/>
              <a:t>:  Summary report submitted to Council for review / feedback / approval at December Working Group meeting.</a:t>
            </a:r>
          </a:p>
          <a:p>
            <a:r>
              <a:rPr lang="en-US" b="1" dirty="0" smtClean="0"/>
              <a:t>2014</a:t>
            </a:r>
            <a:r>
              <a:rPr lang="en-US" dirty="0" smtClean="0"/>
              <a:t>:  Fund developer  writes proposals for priority projects – works with project leads to expand brief write-ups.  Additional write-ups prepared as needed.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97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90800"/>
            <a:ext cx="8229600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Working Group feedback is requested: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/>
              <a:t>Template for the write-ups</a:t>
            </a:r>
          </a:p>
          <a:p>
            <a:r>
              <a:rPr lang="en-US" dirty="0"/>
              <a:t>Responsibilities</a:t>
            </a:r>
          </a:p>
          <a:p>
            <a:r>
              <a:rPr lang="en-US" dirty="0" smtClean="0"/>
              <a:t>Timeline</a:t>
            </a:r>
          </a:p>
          <a:p>
            <a:r>
              <a:rPr lang="en-US" dirty="0" smtClean="0"/>
              <a:t>Other ideas / issues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819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017520"/>
          </a:xfrm>
        </p:spPr>
        <p:txBody>
          <a:bodyPr>
            <a:normAutofit/>
          </a:bodyPr>
          <a:lstStyle/>
          <a:p>
            <a:r>
              <a:rPr lang="en-US" dirty="0" smtClean="0"/>
              <a:t>August 7</a:t>
            </a:r>
            <a:r>
              <a:rPr lang="en-US" baseline="30000" dirty="0" smtClean="0"/>
              <a:t>th</a:t>
            </a:r>
            <a:r>
              <a:rPr lang="en-US" dirty="0" smtClean="0"/>
              <a:t> Fund Development Work Session</a:t>
            </a:r>
          </a:p>
          <a:p>
            <a:r>
              <a:rPr lang="en-US" dirty="0" smtClean="0"/>
              <a:t>Compelling need for increased funding</a:t>
            </a:r>
          </a:p>
          <a:p>
            <a:r>
              <a:rPr lang="en-US" dirty="0" smtClean="0"/>
              <a:t>Limited funds available for fund developer</a:t>
            </a:r>
            <a:endParaRPr lang="en-US" dirty="0" smtClean="0"/>
          </a:p>
          <a:p>
            <a:r>
              <a:rPr lang="en-US" dirty="0" smtClean="0"/>
              <a:t>Need to develop funding priorities in a proactive manner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504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u="sng" dirty="0" smtClean="0"/>
              <a:t>Goal</a:t>
            </a:r>
            <a:r>
              <a:rPr lang="en-US" sz="4400" dirty="0" smtClean="0"/>
              <a:t>: Continue Implementing </a:t>
            </a:r>
            <a:br>
              <a:rPr lang="en-US" sz="4400" dirty="0" smtClean="0"/>
            </a:br>
            <a:r>
              <a:rPr lang="en-US" sz="4400" dirty="0" smtClean="0"/>
              <a:t>GOMC 2012-2017 Action Plan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68880"/>
            <a:ext cx="8229600" cy="3093720"/>
          </a:xfrm>
        </p:spPr>
        <p:txBody>
          <a:bodyPr>
            <a:normAutofit/>
          </a:bodyPr>
          <a:lstStyle/>
          <a:p>
            <a:r>
              <a:rPr lang="en-US" dirty="0" smtClean="0"/>
              <a:t>Extremely important to build upon GOMC Action Plan</a:t>
            </a:r>
          </a:p>
          <a:p>
            <a:r>
              <a:rPr lang="en-US" dirty="0"/>
              <a:t>Action Plan is an advantage</a:t>
            </a:r>
          </a:p>
          <a:p>
            <a:r>
              <a:rPr lang="en-US" dirty="0"/>
              <a:t>Foundations </a:t>
            </a:r>
            <a:r>
              <a:rPr lang="en-US" dirty="0" smtClean="0"/>
              <a:t>prefer </a:t>
            </a:r>
            <a:r>
              <a:rPr lang="en-US" dirty="0"/>
              <a:t>projects that support regional </a:t>
            </a:r>
            <a:r>
              <a:rPr lang="en-US" dirty="0" smtClean="0"/>
              <a:t>plans</a:t>
            </a:r>
          </a:p>
          <a:p>
            <a:r>
              <a:rPr lang="en-US" dirty="0" smtClean="0"/>
              <a:t>Vision and goals are already well defined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5725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u="sng" dirty="0" smtClean="0"/>
              <a:t>Goal</a:t>
            </a:r>
            <a:r>
              <a:rPr lang="en-US" sz="4400" dirty="0" smtClean="0"/>
              <a:t>: Continue Implementing </a:t>
            </a:r>
            <a:br>
              <a:rPr lang="en-US" sz="4400" dirty="0" smtClean="0"/>
            </a:br>
            <a:r>
              <a:rPr lang="en-US" sz="4400" dirty="0" smtClean="0"/>
              <a:t>GOMC 2012-2017 Action Plan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382000" cy="4495800"/>
          </a:xfrm>
        </p:spPr>
        <p:txBody>
          <a:bodyPr>
            <a:normAutofit/>
          </a:bodyPr>
          <a:lstStyle/>
          <a:p>
            <a:r>
              <a:rPr lang="en-US" b="1" dirty="0" smtClean="0"/>
              <a:t>Utilize existing GOMC resources</a:t>
            </a:r>
            <a:r>
              <a:rPr lang="en-US" dirty="0" smtClean="0"/>
              <a:t>!</a:t>
            </a:r>
          </a:p>
          <a:p>
            <a:r>
              <a:rPr lang="en-US" b="1" dirty="0" smtClean="0"/>
              <a:t>Prioritize!  </a:t>
            </a:r>
            <a:r>
              <a:rPr lang="en-US" dirty="0" smtClean="0"/>
              <a:t>Select projects that:  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Address critical environmental concerns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Focus on priorities not addressed by other organizations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Capitalize on strengths of GOMC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US" dirty="0" smtClean="0"/>
              <a:t>Will have a compelling impact on the region</a:t>
            </a:r>
          </a:p>
          <a:p>
            <a:r>
              <a:rPr lang="en-US" b="1" dirty="0" smtClean="0"/>
              <a:t>Think Big!  </a:t>
            </a:r>
            <a:r>
              <a:rPr lang="en-US" dirty="0" smtClean="0"/>
              <a:t>Develop priority project write-ups for mid to large scale projects</a:t>
            </a:r>
          </a:p>
        </p:txBody>
      </p:sp>
    </p:spTree>
    <p:extLst>
      <p:ext uri="{BB962C8B-B14F-4D97-AF65-F5344CB8AC3E}">
        <p14:creationId xmlns:p14="http://schemas.microsoft.com/office/powerpoint/2010/main" val="1537703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400" dirty="0" smtClean="0"/>
              <a:t>Proposed Activities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 brief write-ups highlighting key GOMC projects that are in need of funding</a:t>
            </a:r>
          </a:p>
          <a:p>
            <a:r>
              <a:rPr lang="en-US" dirty="0" smtClean="0"/>
              <a:t>Transform GOMC work plans and project ideas into proposals for funding</a:t>
            </a:r>
          </a:p>
          <a:p>
            <a:r>
              <a:rPr lang="en-US" dirty="0"/>
              <a:t>Identify links to GOMC 2012-2017 Action Plan</a:t>
            </a:r>
          </a:p>
          <a:p>
            <a:r>
              <a:rPr lang="en-US" dirty="0" smtClean="0"/>
              <a:t>Provide a resource for new fund development contractor</a:t>
            </a:r>
          </a:p>
          <a:p>
            <a:endParaRPr lang="en-US" dirty="0"/>
          </a:p>
          <a:p>
            <a:pPr marL="365760" lvl="1" indent="0">
              <a:buNone/>
            </a:pPr>
            <a:r>
              <a:rPr lang="en-US" i="1" dirty="0" smtClean="0"/>
              <a:t>* Underlying Goal is to Fund GOMC Action Plan</a:t>
            </a:r>
            <a:endParaRPr lang="en-US" i="1" dirty="0" smtClean="0"/>
          </a:p>
          <a:p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641461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Process </a:t>
            </a:r>
            <a:r>
              <a:rPr lang="en-US" sz="3200" dirty="0" smtClean="0"/>
              <a:t>(1 of 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Council Coordinator develops template for priority projects with input from Working Group</a:t>
            </a:r>
          </a:p>
          <a:p>
            <a:r>
              <a:rPr lang="en-US" dirty="0" smtClean="0"/>
              <a:t>Committee Co-chairs or other committee representatives use template to prepare priority project write-ups </a:t>
            </a:r>
          </a:p>
          <a:p>
            <a:r>
              <a:rPr lang="en-US" dirty="0" smtClean="0"/>
              <a:t>Committees work together to develop priority project write-ups for cross cutting initiatives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57002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/>
          <a:lstStyle/>
          <a:p>
            <a:r>
              <a:rPr lang="en-US" dirty="0" smtClean="0"/>
              <a:t>Process </a:t>
            </a:r>
            <a:r>
              <a:rPr lang="en-US" sz="3200" dirty="0" smtClean="0"/>
              <a:t>(2 of 2)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89120"/>
          </a:xfrm>
        </p:spPr>
        <p:txBody>
          <a:bodyPr>
            <a:normAutofit/>
          </a:bodyPr>
          <a:lstStyle/>
          <a:p>
            <a:r>
              <a:rPr lang="en-US" dirty="0" smtClean="0"/>
              <a:t>Council Coordinator compiles priority project write ups into one report / or online resource area</a:t>
            </a:r>
          </a:p>
          <a:p>
            <a:r>
              <a:rPr lang="en-US" dirty="0" smtClean="0"/>
              <a:t>Fund developer utilizes write-ups as a resource for matching potential funding opportunities with GOMC programs</a:t>
            </a:r>
          </a:p>
          <a:p>
            <a:r>
              <a:rPr lang="en-US" dirty="0" smtClean="0"/>
              <a:t>Fund developer works with project leads to build upon initial project descriptions</a:t>
            </a:r>
            <a:endParaRPr lang="en-US" dirty="0" smtClean="0"/>
          </a:p>
          <a:p>
            <a:r>
              <a:rPr lang="en-US" dirty="0" smtClean="0"/>
              <a:t>Committee Co-Chairs or other representatives create new priority project write ups as needed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531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to Include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Name</a:t>
            </a:r>
            <a:endParaRPr lang="en-US" dirty="0" smtClean="0"/>
          </a:p>
          <a:p>
            <a:r>
              <a:rPr lang="en-US" dirty="0" smtClean="0"/>
              <a:t>GOMC Project Lead(s)</a:t>
            </a:r>
          </a:p>
          <a:p>
            <a:r>
              <a:rPr lang="en-US" dirty="0" smtClean="0"/>
              <a:t>GOMC Committee(s)</a:t>
            </a:r>
          </a:p>
          <a:p>
            <a:r>
              <a:rPr lang="en-US" dirty="0" smtClean="0"/>
              <a:t>Project Description</a:t>
            </a:r>
          </a:p>
          <a:p>
            <a:r>
              <a:rPr lang="en-US" dirty="0" smtClean="0"/>
              <a:t>Measures of Success</a:t>
            </a:r>
          </a:p>
          <a:p>
            <a:r>
              <a:rPr lang="en-US" dirty="0" smtClean="0"/>
              <a:t>Project Timeframe (# of years)</a:t>
            </a:r>
          </a:p>
          <a:p>
            <a:r>
              <a:rPr lang="en-US" dirty="0" smtClean="0"/>
              <a:t>Project Budget or Funding Range</a:t>
            </a:r>
          </a:p>
          <a:p>
            <a:r>
              <a:rPr lang="en-US" dirty="0" smtClean="0"/>
              <a:t>Potential Partners</a:t>
            </a:r>
          </a:p>
        </p:txBody>
      </p:sp>
    </p:spTree>
    <p:extLst>
      <p:ext uri="{BB962C8B-B14F-4D97-AF65-F5344CB8AC3E}">
        <p14:creationId xmlns:p14="http://schemas.microsoft.com/office/powerpoint/2010/main" val="3358175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Project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Need for the project</a:t>
            </a:r>
          </a:p>
          <a:p>
            <a:r>
              <a:rPr lang="en-US" sz="3200" dirty="0" smtClean="0"/>
              <a:t>Goals</a:t>
            </a:r>
          </a:p>
          <a:p>
            <a:r>
              <a:rPr lang="en-US" sz="3200" dirty="0" smtClean="0"/>
              <a:t>Activities</a:t>
            </a:r>
          </a:p>
          <a:p>
            <a:r>
              <a:rPr lang="en-US" sz="3200" dirty="0" smtClean="0"/>
              <a:t>Outcomes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*</a:t>
            </a:r>
            <a:r>
              <a:rPr lang="en-US" sz="3200" dirty="0" smtClean="0"/>
              <a:t>Refer to Action Plan Goals, Activities </a:t>
            </a:r>
          </a:p>
          <a:p>
            <a:pPr marL="0" indent="0" algn="ctr">
              <a:buNone/>
            </a:pPr>
            <a:r>
              <a:rPr lang="en-US" sz="3200" dirty="0" smtClean="0"/>
              <a:t>and Outcomes where applicable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54669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833</TotalTime>
  <Words>414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Gulf of Maine Council October 9-10, 2013  Working Group Meeting </vt:lpstr>
      <vt:lpstr>Background</vt:lpstr>
      <vt:lpstr>Goal: Continue Implementing  GOMC 2012-2017 Action Plan</vt:lpstr>
      <vt:lpstr>Goal: Continue Implementing  GOMC 2012-2017 Action Plan</vt:lpstr>
      <vt:lpstr>Proposed Activities</vt:lpstr>
      <vt:lpstr>Process (1 of 2)</vt:lpstr>
      <vt:lpstr>Process (2 of 2)</vt:lpstr>
      <vt:lpstr>Information to Include</vt:lpstr>
      <vt:lpstr>Project Description</vt:lpstr>
      <vt:lpstr>Timeline</vt:lpstr>
      <vt:lpstr>Discussion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Gulf of Maine Council June 11-12, 2013  Working Group Meeting</dc:title>
  <dc:creator>Joan</dc:creator>
  <cp:lastModifiedBy>Joan</cp:lastModifiedBy>
  <cp:revision>82</cp:revision>
  <dcterms:created xsi:type="dcterms:W3CDTF">2013-06-11T16:47:15Z</dcterms:created>
  <dcterms:modified xsi:type="dcterms:W3CDTF">2013-10-08T23:19:31Z</dcterms:modified>
</cp:coreProperties>
</file>