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6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ather" initials="HB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1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11-29T13:55:10.083" idx="1">
    <p:pos x="5047" y="2715"/>
    <p:text>Not sure if this is the right question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D21DCF-9469-483E-BD65-0E89E65C1743}" type="datetimeFigureOut">
              <a:rPr lang="en-CA" smtClean="0"/>
              <a:t>29/11/2013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847528-E71D-4D15-B287-A4B315C977C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5958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 smtClean="0"/>
              <a:t>the multimedia display can be made part of it once the special session is over).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47528-E71D-4D15-B287-A4B315C977C0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9239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FDB4-F6B8-4395-AB96-29FD5B79FE2D}" type="datetimeFigureOut">
              <a:rPr lang="en-CA" smtClean="0"/>
              <a:t>29/11/2013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218D-05F3-4D48-A9CA-E50CB4AED66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FDB4-F6B8-4395-AB96-29FD5B79FE2D}" type="datetimeFigureOut">
              <a:rPr lang="en-CA" smtClean="0"/>
              <a:t>29/11/2013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218D-05F3-4D48-A9CA-E50CB4AED66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FDB4-F6B8-4395-AB96-29FD5B79FE2D}" type="datetimeFigureOut">
              <a:rPr lang="en-CA" smtClean="0"/>
              <a:t>29/11/2013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218D-05F3-4D48-A9CA-E50CB4AED66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FDB4-F6B8-4395-AB96-29FD5B79FE2D}" type="datetimeFigureOut">
              <a:rPr lang="en-CA" smtClean="0"/>
              <a:t>29/11/2013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218D-05F3-4D48-A9CA-E50CB4AED66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FDB4-F6B8-4395-AB96-29FD5B79FE2D}" type="datetimeFigureOut">
              <a:rPr lang="en-CA" smtClean="0"/>
              <a:t>29/11/2013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218D-05F3-4D48-A9CA-E50CB4AED66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FDB4-F6B8-4395-AB96-29FD5B79FE2D}" type="datetimeFigureOut">
              <a:rPr lang="en-CA" smtClean="0"/>
              <a:t>29/11/2013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218D-05F3-4D48-A9CA-E50CB4AED66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FDB4-F6B8-4395-AB96-29FD5B79FE2D}" type="datetimeFigureOut">
              <a:rPr lang="en-CA" smtClean="0"/>
              <a:t>29/11/2013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218D-05F3-4D48-A9CA-E50CB4AED66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FDB4-F6B8-4395-AB96-29FD5B79FE2D}" type="datetimeFigureOut">
              <a:rPr lang="en-CA" smtClean="0"/>
              <a:t>29/11/2013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218D-05F3-4D48-A9CA-E50CB4AED66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FDB4-F6B8-4395-AB96-29FD5B79FE2D}" type="datetimeFigureOut">
              <a:rPr lang="en-CA" smtClean="0"/>
              <a:t>29/11/2013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218D-05F3-4D48-A9CA-E50CB4AED66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FDB4-F6B8-4395-AB96-29FD5B79FE2D}" type="datetimeFigureOut">
              <a:rPr lang="en-CA" smtClean="0"/>
              <a:t>29/11/2013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218D-05F3-4D48-A9CA-E50CB4AED66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FDB4-F6B8-4395-AB96-29FD5B79FE2D}" type="datetimeFigureOut">
              <a:rPr lang="en-CA" smtClean="0"/>
              <a:t>29/11/2013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218D-05F3-4D48-A9CA-E50CB4AED663}" type="slidenum">
              <a:rPr lang="en-CA" smtClean="0"/>
              <a:t>‹#›</a:t>
            </a:fld>
            <a:endParaRPr lang="en-CA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8FDB4-F6B8-4395-AB96-29FD5B79FE2D}" type="datetimeFigureOut">
              <a:rPr lang="en-CA" smtClean="0"/>
              <a:t>29/11/2013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F218D-05F3-4D48-A9CA-E50CB4AED663}" type="slidenum">
              <a:rPr lang="en-CA" smtClean="0"/>
              <a:t>‹#›</a:t>
            </a:fld>
            <a:endParaRPr lang="en-C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25</a:t>
            </a:r>
            <a:r>
              <a:rPr lang="en-CA" baseline="30000" dirty="0" smtClean="0"/>
              <a:t>th</a:t>
            </a:r>
            <a:r>
              <a:rPr lang="en-CA" dirty="0" smtClean="0"/>
              <a:t> Anniversary Activities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Gulf of Maine Council on the Marine Environment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7516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Requests for Council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Support participation of Outreach Committee members from your organization in 25</a:t>
            </a:r>
            <a:r>
              <a:rPr lang="en-CA" baseline="30000" dirty="0" smtClean="0"/>
              <a:t>th</a:t>
            </a:r>
            <a:r>
              <a:rPr lang="en-CA" dirty="0" smtClean="0"/>
              <a:t> anniversary activities</a:t>
            </a:r>
          </a:p>
          <a:p>
            <a:r>
              <a:rPr lang="en-CA" dirty="0" smtClean="0"/>
              <a:t>Support participation of staff from your organization at Coastal Zone Canada 2014, particularly the GOMC Session. </a:t>
            </a:r>
          </a:p>
          <a:p>
            <a:r>
              <a:rPr lang="en-CA" dirty="0" smtClean="0"/>
              <a:t>Three GOMC speakers are need to speak at the Coastal Zone Canada special session on June 17, 2014. Who is best to do this (and wants to do it)?</a:t>
            </a:r>
          </a:p>
          <a:p>
            <a:pPr lvl="1"/>
            <a:r>
              <a:rPr lang="en-CA" dirty="0" smtClean="0"/>
              <a:t>Habitat restoration</a:t>
            </a:r>
          </a:p>
          <a:p>
            <a:pPr lvl="1"/>
            <a:r>
              <a:rPr lang="en-CA" dirty="0" smtClean="0"/>
              <a:t>State of the Gulf and indicators</a:t>
            </a:r>
          </a:p>
          <a:p>
            <a:pPr lvl="1"/>
            <a:r>
              <a:rPr lang="en-CA" dirty="0" smtClean="0"/>
              <a:t>Climate network</a:t>
            </a:r>
          </a:p>
          <a:p>
            <a:r>
              <a:rPr lang="en-CA" dirty="0" smtClean="0"/>
              <a:t>Who wants to be involved in the special session in another way (e.g., introducing speakers, panelists)?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94828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Requests for Council (cont.)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Who would like to be involved at another 25</a:t>
            </a:r>
            <a:r>
              <a:rPr lang="en-CA" baseline="30000" dirty="0" smtClean="0"/>
              <a:t>th</a:t>
            </a:r>
            <a:r>
              <a:rPr lang="en-CA" dirty="0" smtClean="0"/>
              <a:t> anniversary event (introduction of multimedia display at a venue in your area, announcing a geocache event, participating in a geocache event…)?</a:t>
            </a:r>
          </a:p>
          <a:p>
            <a:r>
              <a:rPr lang="en-CA" dirty="0" smtClean="0"/>
              <a:t>Specific requests for video for the multimedia presentation will be sent to Council and Working Group in January/February 2014.</a:t>
            </a:r>
          </a:p>
          <a:p>
            <a:r>
              <a:rPr lang="en-CA" dirty="0" smtClean="0"/>
              <a:t>We want to interview people (video) about the value of the Gulf for the multimedia presentation. Any suggestions for interviewees, including Council members?</a:t>
            </a:r>
          </a:p>
          <a:p>
            <a:r>
              <a:rPr lang="en-CA" dirty="0" smtClean="0"/>
              <a:t>Are there events (after June 2014) where the multi-media presentation could be used, as a podcast or a freestanding computer display? </a:t>
            </a:r>
            <a:endParaRPr lang="en-CA" dirty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044691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Requests for Council (cont.)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We may need another small amount of funding</a:t>
            </a:r>
            <a:r>
              <a:rPr lang="en-CA" dirty="0" smtClean="0"/>
              <a:t>(&lt;$3000 </a:t>
            </a:r>
            <a:r>
              <a:rPr lang="en-CA" dirty="0"/>
              <a:t>in total) to pay for one </a:t>
            </a:r>
            <a:r>
              <a:rPr lang="en-CA" dirty="0" smtClean="0"/>
              <a:t>or more of </a:t>
            </a:r>
            <a:r>
              <a:rPr lang="en-CA" dirty="0"/>
              <a:t>the following:</a:t>
            </a:r>
          </a:p>
          <a:p>
            <a:pPr lvl="1"/>
            <a:r>
              <a:rPr lang="en-CA" dirty="0"/>
              <a:t>Bookmark/postcard</a:t>
            </a:r>
          </a:p>
          <a:p>
            <a:pPr lvl="1"/>
            <a:r>
              <a:rPr lang="en-CA" dirty="0"/>
              <a:t>Geocache prize/support to distributing geocache prize</a:t>
            </a:r>
          </a:p>
          <a:p>
            <a:pPr lvl="1"/>
            <a:r>
              <a:rPr lang="en-CA" dirty="0"/>
              <a:t>Transportation of multimedia display</a:t>
            </a:r>
          </a:p>
          <a:p>
            <a:pPr lvl="1"/>
            <a:r>
              <a:rPr lang="en-CA" dirty="0"/>
              <a:t>Development of Gulf of Maine Council pull-up banner</a:t>
            </a:r>
          </a:p>
          <a:p>
            <a:pPr marL="0" indent="0">
              <a:buNone/>
            </a:pPr>
            <a:r>
              <a:rPr lang="en-CA" dirty="0" smtClean="0"/>
              <a:t>Are there any suggestions as to how we could fund these items, if our proposed funders don’t come through?</a:t>
            </a: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16247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76672"/>
            <a:ext cx="7125113" cy="924475"/>
          </a:xfrm>
        </p:spPr>
        <p:txBody>
          <a:bodyPr/>
          <a:lstStyle/>
          <a:p>
            <a:r>
              <a:rPr lang="en-CA" dirty="0" smtClean="0"/>
              <a:t>Overview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484784"/>
            <a:ext cx="7125112" cy="4680519"/>
          </a:xfrm>
        </p:spPr>
        <p:txBody>
          <a:bodyPr>
            <a:normAutofit/>
          </a:bodyPr>
          <a:lstStyle/>
          <a:p>
            <a:r>
              <a:rPr lang="en-CA" dirty="0" smtClean="0"/>
              <a:t>Ad hoc committee (co-chaired by Susan Russell-Robinson, USGS and Heather Breeze, DFO)</a:t>
            </a:r>
          </a:p>
          <a:p>
            <a:pPr lvl="1"/>
            <a:r>
              <a:rPr lang="en-CA" dirty="0" smtClean="0"/>
              <a:t>25</a:t>
            </a:r>
            <a:r>
              <a:rPr lang="en-CA" baseline="30000" dirty="0" smtClean="0"/>
              <a:t>th</a:t>
            </a:r>
            <a:r>
              <a:rPr lang="en-CA" dirty="0" smtClean="0"/>
              <a:t> Anniversary Publication </a:t>
            </a:r>
          </a:p>
          <a:p>
            <a:pPr lvl="1"/>
            <a:r>
              <a:rPr lang="en-CA" dirty="0" smtClean="0"/>
              <a:t>Special session at Coastal Zone Canada 2014</a:t>
            </a:r>
          </a:p>
          <a:p>
            <a:pPr lvl="1"/>
            <a:r>
              <a:rPr lang="en-CA" dirty="0" smtClean="0"/>
              <a:t>Geocaching event</a:t>
            </a:r>
          </a:p>
          <a:p>
            <a:pPr lvl="1"/>
            <a:r>
              <a:rPr lang="en-CA" dirty="0" smtClean="0"/>
              <a:t>Multi-media display </a:t>
            </a:r>
          </a:p>
          <a:p>
            <a:pPr lvl="1"/>
            <a:r>
              <a:rPr lang="en-CA" dirty="0" smtClean="0"/>
              <a:t>Static display </a:t>
            </a:r>
          </a:p>
          <a:p>
            <a:pPr lvl="1"/>
            <a:r>
              <a:rPr lang="en-CA" dirty="0" smtClean="0"/>
              <a:t>Postcards/bookmarks</a:t>
            </a:r>
          </a:p>
          <a:p>
            <a:pPr lvl="1"/>
            <a:r>
              <a:rPr lang="en-CA" dirty="0" smtClean="0"/>
              <a:t>Awards ceremony</a:t>
            </a:r>
          </a:p>
          <a:p>
            <a:pPr lvl="1"/>
            <a:r>
              <a:rPr lang="en-CA" dirty="0" smtClean="0"/>
              <a:t>Overall communications/messaging </a:t>
            </a:r>
          </a:p>
          <a:p>
            <a:r>
              <a:rPr lang="en-CA" dirty="0" smtClean="0"/>
              <a:t>Tasks and timelines – p. 25-27 of briefing book</a:t>
            </a:r>
          </a:p>
          <a:p>
            <a:r>
              <a:rPr lang="en-CA" dirty="0" smtClean="0"/>
              <a:t>Messaging/communications – p. 28-30 of briefing book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356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25</a:t>
            </a:r>
            <a:r>
              <a:rPr lang="en-CA" baseline="30000" dirty="0" smtClean="0"/>
              <a:t>th</a:t>
            </a:r>
            <a:r>
              <a:rPr lang="en-CA" dirty="0" smtClean="0"/>
              <a:t> Anniversary Publication</a:t>
            </a:r>
            <a:br>
              <a:rPr lang="en-CA" dirty="0" smtClean="0"/>
            </a:br>
            <a:r>
              <a:rPr lang="en-CA" sz="1800" dirty="0" smtClean="0"/>
              <a:t>Ann Rodney, EPA	</a:t>
            </a:r>
            <a:endParaRPr lang="en-CA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Outline developed (p. 24 of briefing book)</a:t>
            </a:r>
          </a:p>
          <a:p>
            <a:r>
              <a:rPr lang="en-CA" dirty="0" smtClean="0"/>
              <a:t>Funding in process of being secured</a:t>
            </a:r>
          </a:p>
          <a:p>
            <a:r>
              <a:rPr lang="en-CA" dirty="0" smtClean="0"/>
              <a:t>Contractors identified</a:t>
            </a:r>
          </a:p>
          <a:p>
            <a:r>
              <a:rPr lang="en-CA" dirty="0" smtClean="0"/>
              <a:t>Statement of work for contractors under development</a:t>
            </a:r>
          </a:p>
          <a:p>
            <a:r>
              <a:rPr lang="en-CA" dirty="0" smtClean="0"/>
              <a:t>Launch at Coastal Zone Canada 2014</a:t>
            </a:r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79873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908720"/>
            <a:ext cx="7125113" cy="924475"/>
          </a:xfrm>
        </p:spPr>
        <p:txBody>
          <a:bodyPr/>
          <a:lstStyle/>
          <a:p>
            <a:r>
              <a:rPr lang="en-CA" dirty="0" smtClean="0"/>
              <a:t>Special Session at </a:t>
            </a:r>
            <a:br>
              <a:rPr lang="en-CA" dirty="0" smtClean="0"/>
            </a:br>
            <a:r>
              <a:rPr lang="en-CA" dirty="0" smtClean="0"/>
              <a:t>Coastal Zone Canada 2014</a:t>
            </a:r>
            <a:br>
              <a:rPr lang="en-CA" dirty="0" smtClean="0"/>
            </a:br>
            <a:r>
              <a:rPr lang="en-CA" sz="1800" dirty="0" smtClean="0"/>
              <a:t>Susan Russell-Robinson, USGS and Heather Breeze, DFO</a:t>
            </a:r>
            <a:r>
              <a:rPr lang="en-CA" dirty="0" smtClean="0"/>
              <a:t/>
            </a:r>
            <a:br>
              <a:rPr lang="en-CA" dirty="0" smtClean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2204864"/>
            <a:ext cx="7125112" cy="4051437"/>
          </a:xfrm>
        </p:spPr>
        <p:txBody>
          <a:bodyPr>
            <a:normAutofit fontScale="92500" lnSpcReduction="20000"/>
          </a:bodyPr>
          <a:lstStyle/>
          <a:p>
            <a:r>
              <a:rPr lang="en-CA" dirty="0" smtClean="0"/>
              <a:t>Multi-media presentation (setting the scene)</a:t>
            </a:r>
          </a:p>
          <a:p>
            <a:pPr lvl="1"/>
            <a:r>
              <a:rPr lang="en-CA" dirty="0" smtClean="0"/>
              <a:t>Video (existing + interviews with key individuals)</a:t>
            </a:r>
          </a:p>
          <a:p>
            <a:pPr lvl="1"/>
            <a:r>
              <a:rPr lang="en-CA" dirty="0" smtClean="0"/>
              <a:t>Still photos</a:t>
            </a:r>
          </a:p>
          <a:p>
            <a:pPr lvl="1"/>
            <a:r>
              <a:rPr lang="en-CA" dirty="0" smtClean="0"/>
              <a:t>Maps</a:t>
            </a:r>
          </a:p>
          <a:p>
            <a:r>
              <a:rPr lang="en-CA" dirty="0" smtClean="0"/>
              <a:t>Three speakers from the Gulf of Maine Council:</a:t>
            </a:r>
          </a:p>
          <a:p>
            <a:pPr lvl="1"/>
            <a:r>
              <a:rPr lang="en-CA" dirty="0" smtClean="0"/>
              <a:t>Habitat restoration</a:t>
            </a:r>
          </a:p>
          <a:p>
            <a:pPr lvl="1"/>
            <a:r>
              <a:rPr lang="en-CA" dirty="0" smtClean="0"/>
              <a:t>State of the Gulf and indicators</a:t>
            </a:r>
          </a:p>
          <a:p>
            <a:pPr lvl="1"/>
            <a:r>
              <a:rPr lang="en-CA" dirty="0" smtClean="0"/>
              <a:t>Climate Network</a:t>
            </a:r>
          </a:p>
          <a:p>
            <a:r>
              <a:rPr lang="en-CA" dirty="0" smtClean="0"/>
              <a:t>Panel (five people + moderator)</a:t>
            </a:r>
          </a:p>
          <a:p>
            <a:pPr lvl="1"/>
            <a:r>
              <a:rPr lang="en-CA" dirty="0" smtClean="0"/>
              <a:t>Diverse perspectives, e.g., First Nations/Aboriginal , artist, fishing/resource user, youth, NGO/community group, GOMC…</a:t>
            </a:r>
          </a:p>
          <a:p>
            <a:pPr lvl="1"/>
            <a:r>
              <a:rPr lang="en-CA" dirty="0" smtClean="0"/>
              <a:t>Questions: Why is the Gulf valuable to you? What is your vision for the Gulf of Maine in twenty years? What needs to be done to achieve this?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85756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Geocaching Event</a:t>
            </a:r>
            <a:br>
              <a:rPr lang="en-CA" dirty="0" smtClean="0"/>
            </a:br>
            <a:r>
              <a:rPr lang="en-CA" sz="1800" dirty="0" smtClean="0"/>
              <a:t>Kathryn Parlee, EC and Sophia Foley, NS Environment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Will be launched June 2014 (Coastal Zone Canada 2014), perhaps at </a:t>
            </a:r>
            <a:r>
              <a:rPr lang="en-CA" dirty="0"/>
              <a:t>A</a:t>
            </a:r>
            <a:r>
              <a:rPr lang="en-CA" dirty="0" smtClean="0"/>
              <a:t>wards ceremony</a:t>
            </a:r>
          </a:p>
          <a:p>
            <a:r>
              <a:rPr lang="en-CA" dirty="0" smtClean="0"/>
              <a:t>Preliminary plans: 25 sites in total, 5 in each jurisdiction</a:t>
            </a:r>
          </a:p>
          <a:p>
            <a:r>
              <a:rPr lang="en-CA" dirty="0" smtClean="0"/>
              <a:t>Looking to partner with organizations</a:t>
            </a:r>
          </a:p>
          <a:p>
            <a:r>
              <a:rPr lang="en-CA" dirty="0" smtClean="0"/>
              <a:t>Participants will have to find out information by going to the cache site (there will not be something cached)</a:t>
            </a:r>
          </a:p>
          <a:p>
            <a:r>
              <a:rPr lang="en-CA" dirty="0" smtClean="0"/>
              <a:t>Once they have gone to a certain number of sites (to be determined), they will be able to fill out a form for a geocache prize</a:t>
            </a:r>
          </a:p>
          <a:p>
            <a:r>
              <a:rPr lang="en-CA" dirty="0" smtClean="0"/>
              <a:t>Potential prize: </a:t>
            </a:r>
            <a:r>
              <a:rPr lang="en-CA" dirty="0" err="1" smtClean="0"/>
              <a:t>geocoin</a:t>
            </a:r>
            <a:r>
              <a:rPr lang="en-CA" dirty="0" smtClean="0"/>
              <a:t>, looking into other options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95984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Multi-media display</a:t>
            </a:r>
            <a:br>
              <a:rPr lang="en-CA" dirty="0" smtClean="0"/>
            </a:br>
            <a:r>
              <a:rPr lang="en-CA" sz="2000" dirty="0" smtClean="0"/>
              <a:t>Susan Russell-Robinson, USGS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Will be developed in-house by USGS</a:t>
            </a:r>
          </a:p>
          <a:p>
            <a:r>
              <a:rPr lang="en-CA" dirty="0" smtClean="0"/>
              <a:t>Storyboard under development</a:t>
            </a:r>
          </a:p>
          <a:p>
            <a:r>
              <a:rPr lang="en-CA" dirty="0" smtClean="0"/>
              <a:t>Looking for video of the Gulf of Maine (e.g., underwater images of habitats, coastal habitats, iconic species of the Gulf, people fishing, aquaculture, other users of the Gulf…) – will have specific requests in January.</a:t>
            </a:r>
          </a:p>
          <a:p>
            <a:r>
              <a:rPr lang="en-CA" dirty="0" smtClean="0"/>
              <a:t>Interviews with various people: why the Gulf of Maine is valuable to them</a:t>
            </a:r>
          </a:p>
          <a:p>
            <a:r>
              <a:rPr lang="en-CA" dirty="0" smtClean="0"/>
              <a:t>Maps, photos, other images of the Gulf</a:t>
            </a:r>
          </a:p>
          <a:p>
            <a:endParaRPr lang="en-CA" dirty="0" smtClean="0"/>
          </a:p>
          <a:p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4288692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125113" cy="924475"/>
          </a:xfrm>
        </p:spPr>
        <p:txBody>
          <a:bodyPr/>
          <a:lstStyle/>
          <a:p>
            <a:r>
              <a:rPr lang="en-CA" dirty="0" smtClean="0"/>
              <a:t>Static display and postcard/ bookmark</a:t>
            </a:r>
            <a:br>
              <a:rPr lang="en-CA" dirty="0" smtClean="0"/>
            </a:br>
            <a:r>
              <a:rPr lang="en-CA" sz="1800" dirty="0" smtClean="0"/>
              <a:t>Susan Russell-Robinson, others</a:t>
            </a:r>
            <a:endParaRPr lang="en-CA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969851"/>
            <a:ext cx="7125112" cy="4051437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Static Gulf of Maine Council display at Coastal Zone Canada 2014.</a:t>
            </a:r>
          </a:p>
          <a:p>
            <a:r>
              <a:rPr lang="en-CA" dirty="0" smtClean="0"/>
              <a:t>Many items for the display already exist (e.g., pull-up banner for State of the Gulf, banners for other committees).</a:t>
            </a:r>
          </a:p>
          <a:p>
            <a:r>
              <a:rPr lang="en-CA" dirty="0" smtClean="0"/>
              <a:t>Pull-up banner for the Gulf of Maine Council will be creating (funding TBD)</a:t>
            </a:r>
          </a:p>
          <a:p>
            <a:r>
              <a:rPr lang="en-CA" dirty="0" smtClean="0"/>
              <a:t>Committees will be asked for materials to hand out (e.g., ESIP fact sheets, State of the Gulf postcards, GOMC publications, </a:t>
            </a:r>
            <a:r>
              <a:rPr lang="en-CA" dirty="0" err="1" smtClean="0"/>
              <a:t>etc</a:t>
            </a:r>
            <a:r>
              <a:rPr lang="en-CA" dirty="0" smtClean="0"/>
              <a:t>).</a:t>
            </a:r>
          </a:p>
          <a:p>
            <a:r>
              <a:rPr lang="en-CA" dirty="0" smtClean="0"/>
              <a:t>Postcard or bookmark will be developed with key information on the council, to hand out at CZC and other events.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94278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Awards ceremony</a:t>
            </a:r>
            <a:br>
              <a:rPr lang="en-CA" dirty="0" smtClean="0"/>
            </a:br>
            <a:r>
              <a:rPr lang="en-CA" sz="1800" dirty="0" smtClean="0"/>
              <a:t>Sophia Foley, NS Environment and Joan LeBlanc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Will be held after special GOMC session at Coastal Zone Canada 2014 (Tuesday, June 17</a:t>
            </a:r>
            <a:r>
              <a:rPr lang="en-CA" baseline="30000" dirty="0" smtClean="0"/>
              <a:t>th</a:t>
            </a:r>
            <a:r>
              <a:rPr lang="en-CA" dirty="0" smtClean="0"/>
              <a:t>)</a:t>
            </a:r>
          </a:p>
          <a:p>
            <a:r>
              <a:rPr lang="en-CA" dirty="0" smtClean="0"/>
              <a:t>Award winners will be encouraged to attend (looking into funding options)</a:t>
            </a:r>
          </a:p>
          <a:p>
            <a:r>
              <a:rPr lang="en-CA" dirty="0" smtClean="0"/>
              <a:t>Launch of 25</a:t>
            </a:r>
            <a:r>
              <a:rPr lang="en-CA" baseline="30000" dirty="0" smtClean="0"/>
              <a:t>th</a:t>
            </a:r>
            <a:r>
              <a:rPr lang="en-CA" dirty="0" smtClean="0"/>
              <a:t> anniversary publication</a:t>
            </a:r>
          </a:p>
          <a:p>
            <a:r>
              <a:rPr lang="en-CA" dirty="0" smtClean="0"/>
              <a:t>Announcement of geocache event?</a:t>
            </a:r>
          </a:p>
          <a:p>
            <a:r>
              <a:rPr lang="en-CA" dirty="0" smtClean="0"/>
              <a:t>This will be the 25</a:t>
            </a:r>
            <a:r>
              <a:rPr lang="en-CA" baseline="30000" dirty="0" smtClean="0"/>
              <a:t>th</a:t>
            </a:r>
            <a:r>
              <a:rPr lang="en-CA" dirty="0" smtClean="0"/>
              <a:t> anniversary “party”</a:t>
            </a:r>
          </a:p>
          <a:p>
            <a:r>
              <a:rPr lang="en-CA" dirty="0" smtClean="0"/>
              <a:t>Press releases in association with this</a:t>
            </a: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58512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Messaging/Communications</a:t>
            </a:r>
            <a:br>
              <a:rPr lang="en-CA" dirty="0" smtClean="0"/>
            </a:br>
            <a:r>
              <a:rPr lang="en-CA" sz="1800" dirty="0" smtClean="0"/>
              <a:t>Theresa Torrent, Maine Coastal Program and Kelly Cowper, EC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Members of the Outreach Committee will be working on 25</a:t>
            </a:r>
            <a:r>
              <a:rPr lang="en-CA" baseline="30000" dirty="0" smtClean="0"/>
              <a:t>th</a:t>
            </a:r>
            <a:r>
              <a:rPr lang="en-CA" dirty="0" smtClean="0"/>
              <a:t> anniversary communications.</a:t>
            </a:r>
          </a:p>
          <a:p>
            <a:r>
              <a:rPr lang="en-CA" dirty="0" smtClean="0"/>
              <a:t>The draft Communications Strategy in the briefing book will be revised and messages further developed.</a:t>
            </a:r>
          </a:p>
          <a:p>
            <a:r>
              <a:rPr lang="en-CA" dirty="0" smtClean="0"/>
              <a:t>We will be working with the Coastal Zone Canada 2014 communications team.</a:t>
            </a:r>
          </a:p>
          <a:p>
            <a:r>
              <a:rPr lang="en-CA" dirty="0" smtClean="0"/>
              <a:t>Will also work with partner organizations e.g., for geocaching events.</a:t>
            </a:r>
            <a:endParaRPr lang="en-CA" dirty="0"/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99930136"/>
      </p:ext>
    </p:extLst>
  </p:cSld>
  <p:clrMapOvr>
    <a:masterClrMapping/>
  </p:clrMapOvr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Winter</Template>
  <TotalTime>353</TotalTime>
  <Words>885</Words>
  <Application>Microsoft Office PowerPoint</Application>
  <PresentationFormat>On-screen Show (4:3)</PresentationFormat>
  <Paragraphs>87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Winter</vt:lpstr>
      <vt:lpstr>25th Anniversary Activities</vt:lpstr>
      <vt:lpstr>Overview</vt:lpstr>
      <vt:lpstr>25th Anniversary Publication Ann Rodney, EPA </vt:lpstr>
      <vt:lpstr>Special Session at  Coastal Zone Canada 2014 Susan Russell-Robinson, USGS and Heather Breeze, DFO </vt:lpstr>
      <vt:lpstr>Geocaching Event Kathryn Parlee, EC and Sophia Foley, NS Environment</vt:lpstr>
      <vt:lpstr>Multi-media display Susan Russell-Robinson, USGS</vt:lpstr>
      <vt:lpstr>Static display and postcard/ bookmark Susan Russell-Robinson, others</vt:lpstr>
      <vt:lpstr>Awards ceremony Sophia Foley, NS Environment and Joan LeBlanc</vt:lpstr>
      <vt:lpstr>Messaging/Communications Theresa Torrent, Maine Coastal Program and Kelly Cowper, EC</vt:lpstr>
      <vt:lpstr>Requests for Council</vt:lpstr>
      <vt:lpstr>Requests for Council (cont.)</vt:lpstr>
      <vt:lpstr>Requests for Council (cont.)</vt:lpstr>
    </vt:vector>
  </TitlesOfParts>
  <Company>dfo-mpo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25th Anniversary Activities</dc:title>
  <dc:creator>Heather</dc:creator>
  <cp:lastModifiedBy>Heather</cp:lastModifiedBy>
  <cp:revision>16</cp:revision>
  <dcterms:created xsi:type="dcterms:W3CDTF">2013-11-29T14:21:56Z</dcterms:created>
  <dcterms:modified xsi:type="dcterms:W3CDTF">2013-11-29T20:16:46Z</dcterms:modified>
</cp:coreProperties>
</file>