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12"/>
  </p:notesMasterIdLst>
  <p:sldIdLst>
    <p:sldId id="256" r:id="rId2"/>
    <p:sldId id="257" r:id="rId3"/>
    <p:sldId id="268" r:id="rId4"/>
    <p:sldId id="258" r:id="rId5"/>
    <p:sldId id="261" r:id="rId6"/>
    <p:sldId id="259" r:id="rId7"/>
    <p:sldId id="260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ather" initials="H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8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21DCF-9469-483E-BD65-0E89E65C1743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47528-E71D-4D15-B287-A4B315C977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95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the multimedia display can be made part of it once the special session is over).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47528-E71D-4D15-B287-A4B315C977C0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923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DA8FDB4-F6B8-4395-AB96-29FD5B79FE2D}" type="datetimeFigureOut">
              <a:rPr lang="en-CA" smtClean="0"/>
              <a:t>04/03/2014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4AF218D-05F3-4D48-A9CA-E50CB4AED663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Heather.Breeze@dfo-mpo.gc.ca" TargetMode="External"/><Relationship Id="rId2" Type="http://schemas.openxmlformats.org/officeDocument/2006/relationships/hyperlink" Target="mailto:srussell@usgs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852936"/>
            <a:ext cx="7667014" cy="1470025"/>
          </a:xfrm>
        </p:spPr>
        <p:txBody>
          <a:bodyPr>
            <a:normAutofit/>
          </a:bodyPr>
          <a:lstStyle/>
          <a:p>
            <a:r>
              <a:rPr lang="en-CA" dirty="0" smtClean="0"/>
              <a:t>Update on 25</a:t>
            </a:r>
            <a:r>
              <a:rPr lang="en-CA" baseline="30000" dirty="0" smtClean="0"/>
              <a:t>th</a:t>
            </a:r>
            <a:r>
              <a:rPr lang="en-CA" dirty="0" smtClean="0"/>
              <a:t> </a:t>
            </a:r>
            <a:r>
              <a:rPr lang="en-CA" dirty="0" smtClean="0"/>
              <a:t>Anniversary Activities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322961"/>
            <a:ext cx="7117180" cy="861420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Twenty-fifth Anniversary Committee</a:t>
            </a:r>
          </a:p>
          <a:p>
            <a:r>
              <a:rPr lang="en-CA" dirty="0" smtClean="0"/>
              <a:t>Presented at the March 2014 Working Group Meeting, </a:t>
            </a:r>
            <a:r>
              <a:rPr lang="en-CA" dirty="0" smtClean="0"/>
              <a:t>Gulf </a:t>
            </a:r>
            <a:r>
              <a:rPr lang="en-CA" dirty="0" smtClean="0"/>
              <a:t>of Maine Council on the Marine </a:t>
            </a:r>
            <a:r>
              <a:rPr lang="en-CA" dirty="0" smtClean="0"/>
              <a:t>Environment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516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Requests/Questions for Working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S</a:t>
            </a:r>
            <a:r>
              <a:rPr lang="en-CA" dirty="0" smtClean="0"/>
              <a:t>upport </a:t>
            </a:r>
            <a:r>
              <a:rPr lang="en-CA" dirty="0" smtClean="0"/>
              <a:t>participation of Outreach Committee members from your organization in 25</a:t>
            </a:r>
            <a:r>
              <a:rPr lang="en-CA" baseline="30000" dirty="0" smtClean="0"/>
              <a:t>th</a:t>
            </a:r>
            <a:r>
              <a:rPr lang="en-CA" dirty="0" smtClean="0"/>
              <a:t> anniversary activities</a:t>
            </a:r>
          </a:p>
          <a:p>
            <a:r>
              <a:rPr lang="en-CA" dirty="0" smtClean="0"/>
              <a:t>Support participation of staff from your organization at Coastal Zone Canada 2014, particularly the GOMC Session</a:t>
            </a:r>
            <a:r>
              <a:rPr lang="en-CA" dirty="0" smtClean="0"/>
              <a:t>.</a:t>
            </a:r>
          </a:p>
          <a:p>
            <a:r>
              <a:rPr lang="en-CA" dirty="0" smtClean="0"/>
              <a:t>Expect more requests for video, photos and potentially interviews for multi-media presentation</a:t>
            </a:r>
          </a:p>
          <a:p>
            <a:r>
              <a:rPr lang="en-CA" dirty="0"/>
              <a:t>Do we have clarity/direction on the Communications Plan related to the 25</a:t>
            </a:r>
            <a:r>
              <a:rPr lang="en-CA" baseline="30000" dirty="0"/>
              <a:t>th</a:t>
            </a:r>
            <a:r>
              <a:rPr lang="en-CA" dirty="0"/>
              <a:t> anniversary?</a:t>
            </a:r>
          </a:p>
          <a:p>
            <a:r>
              <a:rPr lang="en-CA" dirty="0" smtClean="0"/>
              <a:t>Funding… </a:t>
            </a:r>
            <a:r>
              <a:rPr lang="en-CA" dirty="0" err="1" smtClean="0"/>
              <a:t>geocoin</a:t>
            </a:r>
            <a:r>
              <a:rPr lang="en-CA" dirty="0" smtClean="0"/>
              <a:t>? </a:t>
            </a:r>
            <a:r>
              <a:rPr lang="en-CA" dirty="0" smtClean="0"/>
              <a:t>Specific </a:t>
            </a:r>
            <a:r>
              <a:rPr lang="en-CA" dirty="0" err="1" smtClean="0"/>
              <a:t>comms</a:t>
            </a:r>
            <a:r>
              <a:rPr lang="en-CA" dirty="0" smtClean="0"/>
              <a:t> needs? other?</a:t>
            </a: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Ideas </a:t>
            </a:r>
            <a:r>
              <a:rPr lang="en-CA" dirty="0"/>
              <a:t>after the Council meeting:</a:t>
            </a:r>
          </a:p>
          <a:p>
            <a:pPr marL="0" indent="0">
              <a:buNone/>
            </a:pPr>
            <a:r>
              <a:rPr lang="en-CA" dirty="0"/>
              <a:t>Susan Russell Robinson: </a:t>
            </a:r>
            <a:r>
              <a:rPr lang="en-CA" dirty="0">
                <a:solidFill>
                  <a:srgbClr val="FFFF00"/>
                </a:solidFill>
                <a:hlinkClick r:id="rId2"/>
              </a:rPr>
              <a:t>srussell@usgs.gov</a:t>
            </a:r>
            <a:endParaRPr lang="en-CA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CA" dirty="0"/>
              <a:t>Heather Breeze: </a:t>
            </a:r>
            <a:r>
              <a:rPr lang="en-CA" dirty="0" smtClean="0">
                <a:hlinkClick r:id="rId3"/>
              </a:rPr>
              <a:t>Heather.Breeze@dfo-mpo.gc.ca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482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76672"/>
            <a:ext cx="7125113" cy="924475"/>
          </a:xfrm>
        </p:spPr>
        <p:txBody>
          <a:bodyPr/>
          <a:lstStyle/>
          <a:p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484784"/>
            <a:ext cx="7125112" cy="4680519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Ad hoc </a:t>
            </a:r>
            <a:r>
              <a:rPr lang="en-CA" dirty="0" smtClean="0"/>
              <a:t>committee membership</a:t>
            </a:r>
            <a:endParaRPr lang="en-CA" dirty="0" smtClean="0"/>
          </a:p>
          <a:p>
            <a:r>
              <a:rPr lang="en-CA" dirty="0" smtClean="0"/>
              <a:t>Logo (consent agenda)</a:t>
            </a:r>
          </a:p>
          <a:p>
            <a:r>
              <a:rPr lang="en-CA" dirty="0" smtClean="0"/>
              <a:t>Communications (discussed earlier)</a:t>
            </a:r>
            <a:endParaRPr lang="en-CA" dirty="0" smtClean="0"/>
          </a:p>
          <a:p>
            <a:r>
              <a:rPr lang="en-CA" dirty="0" smtClean="0"/>
              <a:t>Funding: USGS</a:t>
            </a:r>
          </a:p>
          <a:p>
            <a:r>
              <a:rPr lang="en-CA" dirty="0" smtClean="0"/>
              <a:t>25</a:t>
            </a:r>
            <a:r>
              <a:rPr lang="en-CA" baseline="30000" dirty="0" smtClean="0"/>
              <a:t>th</a:t>
            </a:r>
            <a:r>
              <a:rPr lang="en-CA" dirty="0" smtClean="0"/>
              <a:t> </a:t>
            </a:r>
            <a:r>
              <a:rPr lang="en-CA" dirty="0" smtClean="0"/>
              <a:t>Anniversary </a:t>
            </a:r>
            <a:r>
              <a:rPr lang="en-CA" dirty="0" smtClean="0"/>
              <a:t>Publication</a:t>
            </a:r>
          </a:p>
          <a:p>
            <a:r>
              <a:rPr lang="en-CA" dirty="0"/>
              <a:t>Multi-media display </a:t>
            </a:r>
          </a:p>
          <a:p>
            <a:r>
              <a:rPr lang="en-CA" dirty="0" smtClean="0"/>
              <a:t>Special </a:t>
            </a:r>
            <a:r>
              <a:rPr lang="en-CA" dirty="0" smtClean="0"/>
              <a:t>session at Coastal Zone Canada 2014</a:t>
            </a:r>
          </a:p>
          <a:p>
            <a:r>
              <a:rPr lang="en-CA" dirty="0" smtClean="0"/>
              <a:t>Geocaching event</a:t>
            </a:r>
          </a:p>
          <a:p>
            <a:r>
              <a:rPr lang="en-CA" dirty="0" smtClean="0"/>
              <a:t>Static </a:t>
            </a:r>
            <a:r>
              <a:rPr lang="en-CA" dirty="0" smtClean="0"/>
              <a:t>display </a:t>
            </a:r>
          </a:p>
          <a:p>
            <a:r>
              <a:rPr lang="en-CA" dirty="0" smtClean="0"/>
              <a:t>Postcards/bookmarks</a:t>
            </a:r>
          </a:p>
          <a:p>
            <a:r>
              <a:rPr lang="en-CA" dirty="0" smtClean="0"/>
              <a:t>Awards ceremony</a:t>
            </a:r>
          </a:p>
          <a:p>
            <a:r>
              <a:rPr lang="en-CA" dirty="0" smtClean="0"/>
              <a:t>Briefing Note (p. 13 of briefing book)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5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Ad-hoc Committee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Heather Breeze (co-chair)</a:t>
            </a:r>
          </a:p>
          <a:p>
            <a:r>
              <a:rPr lang="en-CA" dirty="0" smtClean="0"/>
              <a:t>Susan Russell Robinson (co-chair)</a:t>
            </a:r>
          </a:p>
          <a:p>
            <a:r>
              <a:rPr lang="en-CA" dirty="0" smtClean="0"/>
              <a:t>Ann Rodney (+ publication sub-committee)</a:t>
            </a:r>
          </a:p>
          <a:p>
            <a:r>
              <a:rPr lang="en-CA" dirty="0" smtClean="0"/>
              <a:t>Lorraine </a:t>
            </a:r>
            <a:r>
              <a:rPr lang="en-CA" dirty="0" err="1" smtClean="0"/>
              <a:t>Gailey</a:t>
            </a:r>
            <a:r>
              <a:rPr lang="en-CA" dirty="0"/>
              <a:t> </a:t>
            </a:r>
            <a:r>
              <a:rPr lang="en-CA" dirty="0" smtClean="0"/>
              <a:t>(+ Environment Canada </a:t>
            </a:r>
            <a:r>
              <a:rPr lang="en-CA" dirty="0" err="1" smtClean="0"/>
              <a:t>Comms</a:t>
            </a:r>
            <a:r>
              <a:rPr lang="en-CA" dirty="0" smtClean="0"/>
              <a:t> team)</a:t>
            </a:r>
          </a:p>
          <a:p>
            <a:r>
              <a:rPr lang="en-CA" dirty="0" smtClean="0"/>
              <a:t>Theresa Torrent (+ some Outreach </a:t>
            </a:r>
            <a:r>
              <a:rPr lang="en-CA" dirty="0"/>
              <a:t>C</a:t>
            </a:r>
            <a:r>
              <a:rPr lang="en-CA" dirty="0" smtClean="0"/>
              <a:t>ommittee members)</a:t>
            </a:r>
          </a:p>
          <a:p>
            <a:r>
              <a:rPr lang="en-CA" dirty="0" smtClean="0"/>
              <a:t>Kathryn Parlee (+ Dan Earle)</a:t>
            </a:r>
          </a:p>
          <a:p>
            <a:r>
              <a:rPr lang="en-CA" dirty="0" smtClean="0"/>
              <a:t>Sophia Foley</a:t>
            </a:r>
          </a:p>
          <a:p>
            <a:r>
              <a:rPr lang="en-CA" dirty="0" smtClean="0"/>
              <a:t>Joan LeBlanc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1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Status of Funding and Publication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dirty="0" smtClean="0"/>
              <a:t>Ann Rodney, EPA	</a:t>
            </a:r>
            <a:endParaRPr lang="en-CA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Status of Funding</a:t>
            </a:r>
          </a:p>
          <a:p>
            <a:pPr lvl="1"/>
            <a:r>
              <a:rPr lang="en-CA" dirty="0" smtClean="0"/>
              <a:t>Submitted to USGS</a:t>
            </a:r>
            <a:endParaRPr lang="en-CA" dirty="0" smtClean="0"/>
          </a:p>
          <a:p>
            <a:r>
              <a:rPr lang="en-CA" dirty="0" smtClean="0"/>
              <a:t>Contractors identified</a:t>
            </a:r>
          </a:p>
          <a:p>
            <a:r>
              <a:rPr lang="en-CA" dirty="0" smtClean="0"/>
              <a:t>Statement </a:t>
            </a:r>
            <a:r>
              <a:rPr lang="en-CA" dirty="0" smtClean="0"/>
              <a:t>of work for contractors under </a:t>
            </a:r>
            <a:r>
              <a:rPr lang="en-CA" dirty="0" smtClean="0"/>
              <a:t>development</a:t>
            </a:r>
          </a:p>
          <a:p>
            <a:r>
              <a:rPr lang="en-CA" dirty="0" smtClean="0"/>
              <a:t>Launch </a:t>
            </a:r>
            <a:r>
              <a:rPr lang="en-CA" dirty="0" smtClean="0"/>
              <a:t>at Coastal Zone Canada 2014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987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Multi-media Display</a:t>
            </a:r>
            <a:br>
              <a:rPr lang="en-CA" dirty="0" smtClean="0"/>
            </a:br>
            <a:r>
              <a:rPr lang="en-CA" sz="2000" dirty="0" smtClean="0"/>
              <a:t>Susan Russell-Robinson, USGS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Will </a:t>
            </a:r>
            <a:r>
              <a:rPr lang="en-CA" dirty="0" smtClean="0"/>
              <a:t>be developed in-house by </a:t>
            </a:r>
            <a:r>
              <a:rPr lang="en-CA" dirty="0" smtClean="0"/>
              <a:t>USGS</a:t>
            </a:r>
            <a:endParaRPr lang="en-CA" dirty="0" smtClean="0"/>
          </a:p>
          <a:p>
            <a:r>
              <a:rPr lang="en-CA" dirty="0" smtClean="0"/>
              <a:t>Storyboard </a:t>
            </a:r>
            <a:r>
              <a:rPr lang="en-CA" dirty="0" smtClean="0"/>
              <a:t>under development</a:t>
            </a:r>
          </a:p>
          <a:p>
            <a:r>
              <a:rPr lang="en-CA" dirty="0" smtClean="0"/>
              <a:t>Looking for video of the Gulf of Maine (e.g., underwater images of habitats, coastal habitats, iconic species of the Gulf, people fishing, aquaculture, other users of the Gulf</a:t>
            </a:r>
            <a:r>
              <a:rPr lang="en-CA" dirty="0" smtClean="0"/>
              <a:t>…)</a:t>
            </a:r>
            <a:endParaRPr lang="en-CA" dirty="0" smtClean="0"/>
          </a:p>
          <a:p>
            <a:r>
              <a:rPr lang="en-CA" dirty="0" smtClean="0"/>
              <a:t>Interviews </a:t>
            </a:r>
            <a:r>
              <a:rPr lang="en-CA" dirty="0" smtClean="0"/>
              <a:t>with various people: why the Gulf of Maine is valuable to them</a:t>
            </a:r>
          </a:p>
          <a:p>
            <a:r>
              <a:rPr lang="en-CA" dirty="0" smtClean="0"/>
              <a:t>Maps</a:t>
            </a:r>
            <a:r>
              <a:rPr lang="en-CA" dirty="0" smtClean="0"/>
              <a:t>, photos, other images of the Gulf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28869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908720"/>
            <a:ext cx="7125113" cy="92447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Special Session at </a:t>
            </a:r>
            <a:br>
              <a:rPr lang="en-CA" dirty="0" smtClean="0"/>
            </a:br>
            <a:r>
              <a:rPr lang="en-CA" dirty="0" smtClean="0"/>
              <a:t>Coastal Zone Canada 2014</a:t>
            </a:r>
            <a:br>
              <a:rPr lang="en-CA" dirty="0" smtClean="0"/>
            </a:br>
            <a:r>
              <a:rPr lang="en-CA" sz="1800" dirty="0" smtClean="0"/>
              <a:t>Susan Russell-Robinson, USGS and Heather Breeze, </a:t>
            </a:r>
            <a:r>
              <a:rPr lang="en-CA" sz="1800" dirty="0" smtClean="0"/>
              <a:t>DFO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969851"/>
            <a:ext cx="7125112" cy="4483485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Multi-media presentation (setting the scene)</a:t>
            </a:r>
          </a:p>
          <a:p>
            <a:r>
              <a:rPr lang="en-CA" dirty="0" smtClean="0"/>
              <a:t>Three </a:t>
            </a:r>
            <a:r>
              <a:rPr lang="en-CA" dirty="0" smtClean="0"/>
              <a:t>speakers from the Gulf of Maine Council:</a:t>
            </a:r>
          </a:p>
          <a:p>
            <a:pPr lvl="1"/>
            <a:r>
              <a:rPr lang="en-CA" dirty="0" smtClean="0"/>
              <a:t>Habitat </a:t>
            </a:r>
            <a:r>
              <a:rPr lang="en-CA" dirty="0" smtClean="0"/>
              <a:t>restoration (Slade Moore and Don Hudson)</a:t>
            </a:r>
            <a:endParaRPr lang="en-CA" dirty="0" smtClean="0"/>
          </a:p>
          <a:p>
            <a:pPr lvl="1"/>
            <a:r>
              <a:rPr lang="en-CA" dirty="0" smtClean="0"/>
              <a:t>Indicator Work and State </a:t>
            </a:r>
            <a:r>
              <a:rPr lang="en-CA" dirty="0" smtClean="0"/>
              <a:t>of the </a:t>
            </a:r>
            <a:r>
              <a:rPr lang="en-CA" dirty="0" smtClean="0"/>
              <a:t>Gulf (Heather Breeze and Christine Tilburg)</a:t>
            </a:r>
            <a:endParaRPr lang="en-CA" dirty="0" smtClean="0"/>
          </a:p>
          <a:p>
            <a:pPr lvl="1"/>
            <a:r>
              <a:rPr lang="en-CA" dirty="0" smtClean="0"/>
              <a:t>Climate </a:t>
            </a:r>
            <a:r>
              <a:rPr lang="en-CA" dirty="0" smtClean="0"/>
              <a:t>Network (</a:t>
            </a:r>
            <a:endParaRPr lang="en-CA" dirty="0" smtClean="0"/>
          </a:p>
          <a:p>
            <a:r>
              <a:rPr lang="en-CA" dirty="0" smtClean="0"/>
              <a:t>Panel (five people + moderator)</a:t>
            </a:r>
          </a:p>
          <a:p>
            <a:pPr lvl="1"/>
            <a:r>
              <a:rPr lang="en-CA" dirty="0" smtClean="0"/>
              <a:t>Rob Snyder (Island Institute) (confirmed)</a:t>
            </a:r>
          </a:p>
          <a:p>
            <a:pPr lvl="1"/>
            <a:r>
              <a:rPr lang="en-CA" dirty="0" smtClean="0"/>
              <a:t>Richard Getchell (Aroostook Band of </a:t>
            </a:r>
            <a:r>
              <a:rPr lang="en-CA" dirty="0" err="1" smtClean="0"/>
              <a:t>Micmacs</a:t>
            </a:r>
            <a:r>
              <a:rPr lang="en-CA" dirty="0" smtClean="0"/>
              <a:t>) (confirmed)</a:t>
            </a:r>
          </a:p>
          <a:p>
            <a:pPr lvl="1"/>
            <a:r>
              <a:rPr lang="en-CA" dirty="0" smtClean="0"/>
              <a:t>Youth rep (Gulf of Maine Institute) (confirmed)</a:t>
            </a:r>
          </a:p>
          <a:p>
            <a:pPr lvl="1"/>
            <a:r>
              <a:rPr lang="en-CA" dirty="0" smtClean="0"/>
              <a:t>Moira Brown (New England Aquarium, Canadian Whale Institute, considering invitation)</a:t>
            </a:r>
          </a:p>
          <a:p>
            <a:pPr lvl="1"/>
            <a:r>
              <a:rPr lang="en-CA" dirty="0" smtClean="0"/>
              <a:t>Danika van </a:t>
            </a:r>
            <a:r>
              <a:rPr lang="en-CA" dirty="0" err="1" smtClean="0"/>
              <a:t>Prooskij</a:t>
            </a:r>
            <a:r>
              <a:rPr lang="en-CA" dirty="0" smtClean="0"/>
              <a:t> (Saint Mary’s University) (considering invitation)</a:t>
            </a:r>
          </a:p>
          <a:p>
            <a:pPr lvl="1"/>
            <a:r>
              <a:rPr lang="en-CA" dirty="0" smtClean="0"/>
              <a:t>Lee </a:t>
            </a:r>
            <a:r>
              <a:rPr lang="en-CA" dirty="0" err="1" smtClean="0"/>
              <a:t>Sochasky</a:t>
            </a:r>
            <a:r>
              <a:rPr lang="en-CA" dirty="0" smtClean="0"/>
              <a:t> (moderator)</a:t>
            </a:r>
          </a:p>
          <a:p>
            <a:r>
              <a:rPr lang="en-CA" dirty="0" smtClean="0"/>
              <a:t>Travel and conference registration for speakers (if needed) and panelists being covered by USGS (thank you!)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575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Geocaching </a:t>
            </a:r>
            <a:r>
              <a:rPr lang="en-CA" dirty="0"/>
              <a:t>E</a:t>
            </a:r>
            <a:r>
              <a:rPr lang="en-CA" dirty="0" smtClean="0"/>
              <a:t>vent</a:t>
            </a:r>
            <a:br>
              <a:rPr lang="en-CA" dirty="0" smtClean="0"/>
            </a:br>
            <a:r>
              <a:rPr lang="en-CA" sz="1800" dirty="0" smtClean="0"/>
              <a:t>Kathryn Parlee, </a:t>
            </a:r>
            <a:r>
              <a:rPr lang="en-CA" sz="1800" dirty="0" smtClean="0"/>
              <a:t>EC; Sophia </a:t>
            </a:r>
            <a:r>
              <a:rPr lang="en-CA" sz="1800" dirty="0" smtClean="0"/>
              <a:t>Foley, NS </a:t>
            </a:r>
            <a:r>
              <a:rPr lang="en-CA" sz="1800" dirty="0" smtClean="0"/>
              <a:t>Environment; Dan Earle, GOMI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Will be launched June 2014 (Coastal Zone Canada 2014), perhaps at </a:t>
            </a:r>
            <a:r>
              <a:rPr lang="en-CA" dirty="0"/>
              <a:t>a</a:t>
            </a:r>
            <a:r>
              <a:rPr lang="en-CA" dirty="0" smtClean="0"/>
              <a:t>wards ceremony</a:t>
            </a:r>
          </a:p>
          <a:p>
            <a:r>
              <a:rPr lang="en-CA" dirty="0" smtClean="0"/>
              <a:t>Preliminary plans: 25 sites in total, 5 in each jurisdiction</a:t>
            </a:r>
          </a:p>
          <a:p>
            <a:r>
              <a:rPr lang="en-CA" dirty="0" smtClean="0"/>
              <a:t>Looking to partner with organizations</a:t>
            </a:r>
          </a:p>
          <a:p>
            <a:r>
              <a:rPr lang="en-CA" dirty="0" smtClean="0"/>
              <a:t>Participants will have to find out information by going to the cache site (there will not be something cached)</a:t>
            </a:r>
          </a:p>
          <a:p>
            <a:r>
              <a:rPr lang="en-CA" dirty="0" smtClean="0"/>
              <a:t>Once they have gone to a certain number of sites (to be determined), they will be able to fill out a form for a geocache prize</a:t>
            </a:r>
          </a:p>
          <a:p>
            <a:r>
              <a:rPr lang="en-CA" dirty="0" smtClean="0"/>
              <a:t>Potential prize: </a:t>
            </a:r>
            <a:r>
              <a:rPr lang="en-CA" dirty="0" err="1" smtClean="0"/>
              <a:t>geocoin</a:t>
            </a:r>
            <a:r>
              <a:rPr lang="en-CA" dirty="0"/>
              <a:t> </a:t>
            </a:r>
            <a:r>
              <a:rPr lang="en-CA" dirty="0" smtClean="0"/>
              <a:t>– probably need funding to mint the coin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598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5113" cy="92447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Static Display and Postcard/ Bookmark</a:t>
            </a:r>
            <a:br>
              <a:rPr lang="en-CA" dirty="0" smtClean="0"/>
            </a:br>
            <a:r>
              <a:rPr lang="en-CA" sz="1800" dirty="0" smtClean="0"/>
              <a:t>Susan Russell-Robinson, others</a:t>
            </a:r>
            <a:endParaRPr lang="en-CA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969851"/>
            <a:ext cx="7125112" cy="4051437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Static Gulf of Maine Council display at Coastal Zone Canada 2014</a:t>
            </a:r>
            <a:r>
              <a:rPr lang="en-CA" dirty="0" smtClean="0"/>
              <a:t>.</a:t>
            </a:r>
            <a:endParaRPr lang="en-CA" dirty="0" smtClean="0"/>
          </a:p>
          <a:p>
            <a:r>
              <a:rPr lang="en-CA" dirty="0" smtClean="0"/>
              <a:t>Many items for the display already exist (e.g., pull-up banner for State of the Gulf, banners for other committees).</a:t>
            </a:r>
          </a:p>
          <a:p>
            <a:r>
              <a:rPr lang="en-CA" dirty="0" smtClean="0"/>
              <a:t>Pull-up banner for the Gulf of Maine Council will be created (funding TBD)</a:t>
            </a:r>
          </a:p>
          <a:p>
            <a:r>
              <a:rPr lang="en-CA" dirty="0" smtClean="0"/>
              <a:t>Committees will be asked for materials to hand out (e.g., ESIP fact sheets, State of the Gulf postcards, GOMC publications, </a:t>
            </a:r>
            <a:r>
              <a:rPr lang="en-CA" dirty="0" err="1" smtClean="0"/>
              <a:t>etc</a:t>
            </a:r>
            <a:r>
              <a:rPr lang="en-CA" dirty="0" smtClean="0"/>
              <a:t>).</a:t>
            </a:r>
          </a:p>
          <a:p>
            <a:r>
              <a:rPr lang="en-CA" dirty="0" smtClean="0"/>
              <a:t>Postcard or bookmark will be developed with key information on the council, to hand out at CZC and other events.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427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Awards Ceremony</a:t>
            </a:r>
            <a:br>
              <a:rPr lang="en-CA" dirty="0" smtClean="0"/>
            </a:br>
            <a:r>
              <a:rPr lang="en-CA" sz="1800" dirty="0" smtClean="0"/>
              <a:t>Sophia Foley, NS Environment and Joan LeBlanc, Council Coordinator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Will be held after special GOMC session at Coastal Zone Canada 2014 (Tuesday, June </a:t>
            </a:r>
            <a:r>
              <a:rPr lang="en-CA" dirty="0" smtClean="0"/>
              <a:t>17</a:t>
            </a:r>
            <a:r>
              <a:rPr lang="en-CA" baseline="30000" dirty="0" smtClean="0"/>
              <a:t>th</a:t>
            </a:r>
            <a:r>
              <a:rPr lang="en-CA" dirty="0" smtClean="0"/>
              <a:t>)</a:t>
            </a:r>
          </a:p>
          <a:p>
            <a:r>
              <a:rPr lang="en-CA" dirty="0" smtClean="0"/>
              <a:t>Award </a:t>
            </a:r>
            <a:r>
              <a:rPr lang="en-CA" dirty="0" smtClean="0"/>
              <a:t>winners will be encouraged to attend (looking into funding </a:t>
            </a:r>
            <a:r>
              <a:rPr lang="en-CA" dirty="0" smtClean="0"/>
              <a:t>options)</a:t>
            </a:r>
          </a:p>
          <a:p>
            <a:r>
              <a:rPr lang="en-CA" dirty="0" smtClean="0"/>
              <a:t>Launch </a:t>
            </a:r>
            <a:r>
              <a:rPr lang="en-CA" dirty="0" smtClean="0"/>
              <a:t>of 25</a:t>
            </a:r>
            <a:r>
              <a:rPr lang="en-CA" baseline="30000" dirty="0" smtClean="0"/>
              <a:t>th</a:t>
            </a:r>
            <a:r>
              <a:rPr lang="en-CA" dirty="0" smtClean="0"/>
              <a:t> anniversary </a:t>
            </a:r>
            <a:r>
              <a:rPr lang="en-CA" dirty="0" smtClean="0"/>
              <a:t>publication?</a:t>
            </a:r>
            <a:endParaRPr lang="en-CA" dirty="0" smtClean="0"/>
          </a:p>
          <a:p>
            <a:r>
              <a:rPr lang="en-CA" dirty="0" smtClean="0"/>
              <a:t>Announcement </a:t>
            </a:r>
            <a:r>
              <a:rPr lang="en-CA" dirty="0" smtClean="0"/>
              <a:t>of geocache event?</a:t>
            </a:r>
          </a:p>
          <a:p>
            <a:r>
              <a:rPr lang="en-CA" dirty="0" smtClean="0"/>
              <a:t>This </a:t>
            </a:r>
            <a:r>
              <a:rPr lang="en-CA" dirty="0" smtClean="0"/>
              <a:t>will be the 25</a:t>
            </a:r>
            <a:r>
              <a:rPr lang="en-CA" baseline="30000" dirty="0" smtClean="0"/>
              <a:t>th</a:t>
            </a:r>
            <a:r>
              <a:rPr lang="en-CA" dirty="0" smtClean="0"/>
              <a:t> anniversary “party”</a:t>
            </a:r>
          </a:p>
          <a:p>
            <a:r>
              <a:rPr lang="en-CA" dirty="0" smtClean="0"/>
              <a:t>Press </a:t>
            </a:r>
            <a:r>
              <a:rPr lang="en-CA" dirty="0" smtClean="0"/>
              <a:t>releases in association </a:t>
            </a:r>
            <a:r>
              <a:rPr lang="en-CA" dirty="0" smtClean="0"/>
              <a:t>with the awards</a:t>
            </a:r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851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Custom 1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FFFF00"/>
      </a:hlink>
      <a:folHlink>
        <a:srgbClr val="FFC0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423</TotalTime>
  <Words>711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Thatch</vt:lpstr>
      <vt:lpstr>Update on 25th Anniversary Activities</vt:lpstr>
      <vt:lpstr>Overview</vt:lpstr>
      <vt:lpstr>Ad-hoc Committee</vt:lpstr>
      <vt:lpstr>Status of Funding and Publication Ann Rodney, EPA </vt:lpstr>
      <vt:lpstr>Multi-media Display Susan Russell-Robinson, USGS</vt:lpstr>
      <vt:lpstr>Special Session at  Coastal Zone Canada 2014 Susan Russell-Robinson, USGS and Heather Breeze, DFO</vt:lpstr>
      <vt:lpstr>Geocaching Event Kathryn Parlee, EC; Sophia Foley, NS Environment; Dan Earle, GOMI</vt:lpstr>
      <vt:lpstr>Static Display and Postcard/ Bookmark Susan Russell-Robinson, others</vt:lpstr>
      <vt:lpstr>Awards Ceremony Sophia Foley, NS Environment and Joan LeBlanc, Council Coordinator</vt:lpstr>
      <vt:lpstr>Requests/Questions for Working Group</vt:lpstr>
    </vt:vector>
  </TitlesOfParts>
  <Company>dfo-mpo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25th Anniversary Activities</dc:title>
  <dc:creator>Heather</dc:creator>
  <cp:lastModifiedBy>Heather</cp:lastModifiedBy>
  <cp:revision>23</cp:revision>
  <cp:lastPrinted>2014-03-04T20:23:18Z</cp:lastPrinted>
  <dcterms:created xsi:type="dcterms:W3CDTF">2013-11-29T14:21:56Z</dcterms:created>
  <dcterms:modified xsi:type="dcterms:W3CDTF">2014-03-04T20:24:06Z</dcterms:modified>
</cp:coreProperties>
</file>