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898" autoAdjust="0"/>
  </p:normalViewPr>
  <p:slideViewPr>
    <p:cSldViewPr>
      <p:cViewPr varScale="1">
        <p:scale>
          <a:sx n="64" d="100"/>
          <a:sy n="64" d="100"/>
        </p:scale>
        <p:origin x="-13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9C5F-1A98-40ED-ACAC-5151AF3C3CB6}" type="datetimeFigureOut">
              <a:rPr lang="en-US" smtClean="0"/>
              <a:t>3/5/2014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F28C-B618-4AB5-8A3F-9F7F4B3A78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GOMC/GOMA Website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Jim Cradock and </a:t>
            </a:r>
            <a:r>
              <a:rPr lang="en-US" dirty="0" err="1" smtClean="0"/>
              <a:t>Prassede</a:t>
            </a:r>
            <a:r>
              <a:rPr lang="en-US" dirty="0" smtClean="0"/>
              <a:t> </a:t>
            </a:r>
            <a:r>
              <a:rPr lang="en-US" dirty="0" err="1" smtClean="0"/>
              <a:t>Vella</a:t>
            </a:r>
            <a:endParaRPr lang="en-US" dirty="0" smtClean="0"/>
          </a:p>
          <a:p>
            <a:r>
              <a:rPr lang="en-US" dirty="0" smtClean="0"/>
              <a:t>March 5, 2014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380999"/>
          <a:ext cx="8229600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3276600"/>
                <a:gridCol w="3352800"/>
              </a:tblGrid>
              <a:tr h="355600">
                <a:tc>
                  <a:txBody>
                    <a:bodyPr/>
                    <a:lstStyle/>
                    <a:p>
                      <a:r>
                        <a:rPr lang="en-US" dirty="0" smtClean="0"/>
                        <a:t>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 the design and create the GOMC home</a:t>
                      </a:r>
                      <a:r>
                        <a:rPr lang="en-US" baseline="0" dirty="0" smtClean="0"/>
                        <a:t> page and decide on the main tabs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Completed</a:t>
                      </a:r>
                      <a:endParaRPr lang="en-US" dirty="0"/>
                    </a:p>
                  </a:txBody>
                  <a:tcPr/>
                </a:tc>
              </a:tr>
              <a:tr h="965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Develop</a:t>
                      </a:r>
                      <a:r>
                        <a:rPr lang="en-US" baseline="0" dirty="0" smtClean="0"/>
                        <a:t> content of main website (including GOMA page)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progress</a:t>
                      </a:r>
                      <a:endParaRPr lang="en-US" dirty="0"/>
                    </a:p>
                  </a:txBody>
                  <a:tcPr/>
                </a:tc>
              </a:tr>
              <a:tr h="965200"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 smtClean="0"/>
                        <a:t>Develop committee website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ESIP - completed</a:t>
                      </a:r>
                      <a:endParaRPr lang="en-US" dirty="0"/>
                    </a:p>
                  </a:txBody>
                  <a:tcPr/>
                </a:tc>
              </a:tr>
              <a:tr h="965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Climate Network – almost completed</a:t>
                      </a:r>
                      <a:endParaRPr lang="en-US" dirty="0"/>
                    </a:p>
                  </a:txBody>
                  <a:tcPr/>
                </a:tc>
              </a:tr>
              <a:tr h="965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Habitat Restoration – In progress</a:t>
                      </a:r>
                      <a:endParaRPr lang="en-US" dirty="0"/>
                    </a:p>
                  </a:txBody>
                  <a:tcPr/>
                </a:tc>
              </a:tr>
              <a:tr h="965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CMSP, </a:t>
                      </a:r>
                      <a:r>
                        <a:rPr lang="en-US" dirty="0" err="1" smtClean="0"/>
                        <a:t>Gulfwatch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State of Gulf – not yet started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Moving all content of main pages: mid-March</a:t>
            </a:r>
          </a:p>
          <a:p>
            <a:r>
              <a:rPr lang="en-US" dirty="0" smtClean="0"/>
              <a:t>Content revision: </a:t>
            </a:r>
          </a:p>
          <a:p>
            <a:pPr lvl="1"/>
            <a:r>
              <a:rPr lang="en-US" dirty="0" smtClean="0"/>
              <a:t>Draft preparation – ongoing/end March</a:t>
            </a:r>
          </a:p>
          <a:p>
            <a:pPr lvl="1"/>
            <a:r>
              <a:rPr lang="en-US" dirty="0" smtClean="0"/>
              <a:t>Draft circulation for comment/input – April  to mid-May </a:t>
            </a:r>
          </a:p>
          <a:p>
            <a:pPr lvl="1"/>
            <a:r>
              <a:rPr lang="en-US" dirty="0" smtClean="0"/>
              <a:t>Final draft – end-May</a:t>
            </a:r>
          </a:p>
          <a:p>
            <a:r>
              <a:rPr lang="en-US" dirty="0" smtClean="0"/>
              <a:t>Aligning message of website with anniversary messaging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Revision of content:</a:t>
            </a:r>
          </a:p>
          <a:p>
            <a:pPr lvl="1"/>
            <a:r>
              <a:rPr lang="en-US" dirty="0" smtClean="0"/>
              <a:t>Volunteers (mid-March to April)</a:t>
            </a:r>
          </a:p>
          <a:p>
            <a:pPr lvl="1"/>
            <a:r>
              <a:rPr lang="en-US" dirty="0" smtClean="0"/>
              <a:t>Committee pages (end March to April)</a:t>
            </a:r>
          </a:p>
          <a:p>
            <a:pPr lvl="2"/>
            <a:r>
              <a:rPr lang="en-US" dirty="0" smtClean="0"/>
              <a:t>SOG (Heather/Melanie)</a:t>
            </a:r>
          </a:p>
          <a:p>
            <a:pPr lvl="2"/>
            <a:r>
              <a:rPr lang="en-US" dirty="0" err="1" smtClean="0"/>
              <a:t>Gulfwatch</a:t>
            </a:r>
            <a:r>
              <a:rPr lang="en-US" dirty="0" smtClean="0"/>
              <a:t> (Peter/Christian)</a:t>
            </a:r>
          </a:p>
          <a:p>
            <a:pPr lvl="2"/>
            <a:r>
              <a:rPr lang="en-US" dirty="0" smtClean="0"/>
              <a:t>CMSP (Tim/Betsy)</a:t>
            </a:r>
          </a:p>
          <a:p>
            <a:pPr lvl="1"/>
            <a:r>
              <a:rPr lang="en-US" dirty="0" smtClean="0"/>
              <a:t>Circulate draft to WG for feedback (May)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150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GOMC/GOMA Website</vt:lpstr>
      <vt:lpstr>Slide 2</vt:lpstr>
      <vt:lpstr>Timeline</vt:lpstr>
      <vt:lpstr>Next Steps</vt:lpstr>
    </vt:vector>
  </TitlesOfParts>
  <Company>Commonwealth of Massachusetts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GOMC/GOMA Website</dc:title>
  <dc:creator>Brad W</dc:creator>
  <cp:lastModifiedBy>Brad W</cp:lastModifiedBy>
  <cp:revision>5</cp:revision>
  <dcterms:created xsi:type="dcterms:W3CDTF">2014-03-05T16:51:56Z</dcterms:created>
  <dcterms:modified xsi:type="dcterms:W3CDTF">2014-03-05T17:38:23Z</dcterms:modified>
</cp:coreProperties>
</file>