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1" r:id="rId3"/>
    <p:sldId id="280" r:id="rId4"/>
    <p:sldId id="279" r:id="rId5"/>
    <p:sldId id="293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2" r:id="rId18"/>
    <p:sldId id="278" r:id="rId19"/>
    <p:sldId id="283" r:id="rId20"/>
    <p:sldId id="291" r:id="rId21"/>
    <p:sldId id="288" r:id="rId22"/>
    <p:sldId id="289" r:id="rId23"/>
    <p:sldId id="290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6" autoAdjust="0"/>
    <p:restoredTop sz="93224" autoAdjust="0"/>
  </p:normalViewPr>
  <p:slideViewPr>
    <p:cSldViewPr snapToGrid="0" snapToObjects="1">
      <p:cViewPr>
        <p:scale>
          <a:sx n="152" d="100"/>
          <a:sy n="152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76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6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5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95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1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86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4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38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78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4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50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E5964-C5B7-8341-A4D5-1DCACF64DF8B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431FF-925C-E046-B4C5-B66ABC0BD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67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Default </a:t>
            </a: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view: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This is what the map looks like when you first arrive at the </a:t>
            </a:r>
            <a:b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web page 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2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55648" y="5172799"/>
            <a:ext cx="6767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 shows a wider view of the Bay of Fundy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1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5" name="Picture 4" descr="6monito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55647" y="5172799"/>
            <a:ext cx="6149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[–&gt;] button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move map eastward toward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endCxn id="21" idx="4"/>
          </p:cNvCxnSpPr>
          <p:nvPr/>
        </p:nvCxnSpPr>
        <p:spPr>
          <a:xfrm flipV="1">
            <a:off x="2370265" y="1415211"/>
            <a:ext cx="0" cy="3821253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237826" y="1150333"/>
            <a:ext cx="264878" cy="26487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8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5" name="Picture 4" descr="6monito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6" name="Picture 5" descr="7monitorin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9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5" name="Picture 4" descr="6monito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6" name="Picture 5" descr="7monitorin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1" name="Picture 10" descr="8monitorin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55647" y="5172799"/>
            <a:ext cx="6149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[–&gt;]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again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move map eastward toward Truro</a:t>
            </a:r>
            <a:endParaRPr lang="en-US" sz="1600" b="1" dirty="0" smtClean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endCxn id="23" idx="4"/>
          </p:cNvCxnSpPr>
          <p:nvPr/>
        </p:nvCxnSpPr>
        <p:spPr>
          <a:xfrm flipV="1">
            <a:off x="2370265" y="1415211"/>
            <a:ext cx="0" cy="3821253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237826" y="1150333"/>
            <a:ext cx="264878" cy="26487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7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55647" y="5172799"/>
            <a:ext cx="5423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 now shows the Truro area</a:t>
            </a:r>
            <a:endParaRPr lang="en-US" sz="1600" b="1" dirty="0" smtClean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5" name="Picture 4" descr="6monito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6" name="Picture 5" descr="7monitorin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1" name="Picture 10" descr="8monitorin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2" name="Picture 11" descr="9monitorin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20" idx="3"/>
          </p:cNvCxnSpPr>
          <p:nvPr/>
        </p:nvCxnSpPr>
        <p:spPr>
          <a:xfrm flipV="1">
            <a:off x="3932320" y="2773943"/>
            <a:ext cx="2034580" cy="2516854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847546" y="2078297"/>
            <a:ext cx="815000" cy="815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9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5" name="Picture 4" descr="6monito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6" name="Picture 5" descr="7monitorin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1" name="Picture 10" descr="8monitorin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2" name="Picture 11" descr="9monitorin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755647" y="5172799"/>
            <a:ext cx="6068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Choose one of the sites near Truro and click to see a Site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endCxn id="29" idx="3"/>
          </p:cNvCxnSpPr>
          <p:nvPr/>
        </p:nvCxnSpPr>
        <p:spPr>
          <a:xfrm flipV="1">
            <a:off x="5338174" y="2495373"/>
            <a:ext cx="1012562" cy="2761465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26372" y="2353367"/>
            <a:ext cx="166370" cy="16637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5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5" name="Picture 4" descr="6monito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6" name="Picture 5" descr="7monitorin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1" name="Picture 10" descr="8monitorin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2" name="Picture 11" descr="9monitorin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3" name="Picture 12" descr="10monitoring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3030"/>
            <a:ext cx="7315200" cy="43685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19907" y="5172799"/>
            <a:ext cx="2531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 Summary appears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here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>
            <a:endCxn id="36" idx="4"/>
          </p:cNvCxnSpPr>
          <p:nvPr/>
        </p:nvCxnSpPr>
        <p:spPr>
          <a:xfrm flipV="1">
            <a:off x="6913818" y="3235630"/>
            <a:ext cx="446265" cy="2000834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573971" y="1663407"/>
            <a:ext cx="1572223" cy="1572223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1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55648" y="5172799"/>
            <a:ext cx="3359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ln w="18415" cmpd="sng">
                <a:noFill/>
                <a:prstDash val="solid"/>
              </a:ln>
              <a:solidFill>
                <a:srgbClr val="FFCB05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pic>
        <p:nvPicPr>
          <p:cNvPr id="3" name="Picture 2" descr="5monitor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5" name="Picture 4" descr="6monito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6" name="Picture 5" descr="7monitorin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1" name="Picture 10" descr="8monitorin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2" name="Picture 11" descr="9monitoring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3" name="Picture 12" descr="10monitoring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3030"/>
            <a:ext cx="7315200" cy="436856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18736" y="5172799"/>
            <a:ext cx="2232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</a:t>
            </a:r>
            <a:r>
              <a:rPr lang="da-DK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link for site </a:t>
            </a:r>
            <a:r>
              <a:rPr lang="da-DK" sz="16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detail</a:t>
            </a:r>
            <a:endParaRPr lang="da-DK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>
            <a:endCxn id="37" idx="4"/>
          </p:cNvCxnSpPr>
          <p:nvPr/>
        </p:nvCxnSpPr>
        <p:spPr>
          <a:xfrm flipV="1">
            <a:off x="7144732" y="2431456"/>
            <a:ext cx="415838" cy="2798215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934194" y="2051117"/>
            <a:ext cx="1252752" cy="3803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4" r="23750" b="94182"/>
          <a:stretch/>
        </p:blipFill>
        <p:spPr>
          <a:xfrm>
            <a:off x="1828800" y="758952"/>
            <a:ext cx="5577840" cy="25603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987911"/>
            <a:ext cx="5577840" cy="50499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11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672" y="987911"/>
            <a:ext cx="5486400" cy="50499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223" y="2318261"/>
            <a:ext cx="1643761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 has climate change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</a:t>
            </a:r>
            <a:endParaRPr lang="en-US" sz="1600" b="1" dirty="0">
              <a:ln w="18415" cmpd="sng">
                <a:noFill/>
                <a:prstDash val="solid"/>
              </a:ln>
              <a:solidFill>
                <a:srgbClr val="FFCB05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223" y="3801853"/>
            <a:ext cx="1643761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Other nearby monitoring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sites</a:t>
            </a:r>
            <a:endParaRPr lang="en-US" sz="1600" b="1" dirty="0">
              <a:ln w="18415" cmpd="sng">
                <a:noFill/>
                <a:prstDash val="solid"/>
              </a:ln>
              <a:solidFill>
                <a:srgbClr val="FFCB05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14310" y="2408828"/>
            <a:ext cx="1643761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Close-up map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of the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</a:t>
            </a:r>
            <a:endParaRPr lang="en-US" sz="1600" b="1" dirty="0">
              <a:ln w="18415" cmpd="sng">
                <a:noFill/>
                <a:prstDash val="solid"/>
              </a:ln>
              <a:solidFill>
                <a:srgbClr val="FFCB05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93444" y="2227704"/>
            <a:ext cx="667126" cy="203753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5" idx="2"/>
          </p:cNvCxnSpPr>
          <p:nvPr/>
        </p:nvCxnSpPr>
        <p:spPr>
          <a:xfrm flipV="1">
            <a:off x="1466979" y="2183558"/>
            <a:ext cx="325706" cy="225270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392272" y="3801853"/>
            <a:ext cx="500400" cy="157756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792685" y="2037534"/>
            <a:ext cx="1664240" cy="292047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2: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Create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PDF map of monitoring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sites for contaminants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eutrophication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3" name="Picture 2" descr="monitoring-map-task2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53304"/>
            <a:ext cx="7315200" cy="61361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2435" y="6332101"/>
            <a:ext cx="1324161" cy="442228"/>
            <a:chOff x="7727494" y="6348498"/>
            <a:chExt cx="1324161" cy="442228"/>
          </a:xfrm>
        </p:grpSpPr>
        <p:pic>
          <p:nvPicPr>
            <p:cNvPr id="21" name="Picture 20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22" name="Picture 21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813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>
          <a:xfrm flipV="1">
            <a:off x="1691101" y="1901699"/>
            <a:ext cx="4604684" cy="74709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95785" y="1711529"/>
            <a:ext cx="380339" cy="3803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6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2: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Create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PDF map of monitoring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sites for contaminants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eutrophication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3" name="Picture 2" descr="monitoring-map-task2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53304"/>
            <a:ext cx="7315200" cy="61361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2435" y="6332101"/>
            <a:ext cx="1324161" cy="442228"/>
            <a:chOff x="7727494" y="6348498"/>
            <a:chExt cx="1324161" cy="442228"/>
          </a:xfrm>
        </p:grpSpPr>
        <p:pic>
          <p:nvPicPr>
            <p:cNvPr id="21" name="Picture 20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22" name="Picture 21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4102" y="3419663"/>
            <a:ext cx="1616999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on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 layers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endCxn id="15" idx="2"/>
          </p:cNvCxnSpPr>
          <p:nvPr/>
        </p:nvCxnSpPr>
        <p:spPr>
          <a:xfrm flipV="1">
            <a:off x="1174942" y="1365148"/>
            <a:ext cx="5514755" cy="2241287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89697" y="1174978"/>
            <a:ext cx="706324" cy="3803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2: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Create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PDF map of monitoring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sites for contaminants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eutrophication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2435" y="6332101"/>
            <a:ext cx="1324161" cy="442228"/>
            <a:chOff x="7727494" y="6348498"/>
            <a:chExt cx="1324161" cy="442228"/>
          </a:xfrm>
        </p:grpSpPr>
        <p:pic>
          <p:nvPicPr>
            <p:cNvPr id="21" name="Picture 20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22" name="Picture 21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pic>
        <p:nvPicPr>
          <p:cNvPr id="2" name="Picture 1" descr="monitoring-map-task2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49808"/>
            <a:ext cx="7315200" cy="613616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728592" y="3690920"/>
            <a:ext cx="217337" cy="217337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8592" y="3901462"/>
            <a:ext cx="217337" cy="217337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6" idx="2"/>
          </p:cNvCxnSpPr>
          <p:nvPr/>
        </p:nvCxnSpPr>
        <p:spPr>
          <a:xfrm>
            <a:off x="1503301" y="3620160"/>
            <a:ext cx="5225291" cy="179429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4102" y="2979023"/>
            <a:ext cx="1616999" cy="120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on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checkboxes for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contaminants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eutrophication 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03301" y="4019103"/>
            <a:ext cx="5225291" cy="0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8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2: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Create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PDF map of monitoring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sites for contaminants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eutrophication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2435" y="6332101"/>
            <a:ext cx="1324161" cy="442228"/>
            <a:chOff x="7727494" y="6348498"/>
            <a:chExt cx="1324161" cy="442228"/>
          </a:xfrm>
        </p:grpSpPr>
        <p:pic>
          <p:nvPicPr>
            <p:cNvPr id="21" name="Picture 20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22" name="Picture 21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pic>
        <p:nvPicPr>
          <p:cNvPr id="3" name="Picture 2" descr="monitoring-map-task2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49808"/>
            <a:ext cx="7315200" cy="613616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15" idx="2"/>
          </p:cNvCxnSpPr>
          <p:nvPr/>
        </p:nvCxnSpPr>
        <p:spPr>
          <a:xfrm flipV="1">
            <a:off x="1727932" y="2421296"/>
            <a:ext cx="5005740" cy="1371664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33672" y="2231126"/>
            <a:ext cx="998902" cy="3803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102" y="3419663"/>
            <a:ext cx="1718583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on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Show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/hide layers </a:t>
            </a:r>
          </a:p>
        </p:txBody>
      </p:sp>
    </p:spTree>
    <p:extLst>
      <p:ext uri="{BB962C8B-B14F-4D97-AF65-F5344CB8AC3E}">
        <p14:creationId xmlns:p14="http://schemas.microsoft.com/office/powerpoint/2010/main" xmlns="" val="4068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2: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Create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PDF map of monitoring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sites for contaminants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eutrophication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2435" y="6332101"/>
            <a:ext cx="1324161" cy="442228"/>
            <a:chOff x="7727494" y="6348498"/>
            <a:chExt cx="1324161" cy="442228"/>
          </a:xfrm>
        </p:grpSpPr>
        <p:pic>
          <p:nvPicPr>
            <p:cNvPr id="21" name="Picture 20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22" name="Picture 21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pic>
        <p:nvPicPr>
          <p:cNvPr id="2" name="Picture 1" descr="monitoring-map-task2-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49808"/>
            <a:ext cx="7315200" cy="613616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6" idx="2"/>
            <a:endCxn id="15" idx="2"/>
          </p:cNvCxnSpPr>
          <p:nvPr/>
        </p:nvCxnSpPr>
        <p:spPr>
          <a:xfrm>
            <a:off x="983094" y="3959298"/>
            <a:ext cx="5664177" cy="1304558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47271" y="5073686"/>
            <a:ext cx="1154337" cy="3803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102" y="3419663"/>
            <a:ext cx="1817984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on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Create PDF of Map</a:t>
            </a:r>
            <a:endParaRPr lang="en-US" sz="1600" b="1" dirty="0">
              <a:ln w="18415" cmpd="sng">
                <a:noFill/>
                <a:prstDash val="solid"/>
              </a:ln>
              <a:solidFill>
                <a:srgbClr val="FFCB05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20223" y="1150333"/>
            <a:ext cx="1772462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2: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Create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PDF map of monitoring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sites for contaminants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eutrophication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2435" y="6332101"/>
            <a:ext cx="1324161" cy="442228"/>
            <a:chOff x="7727494" y="6348498"/>
            <a:chExt cx="1324161" cy="442228"/>
          </a:xfrm>
        </p:grpSpPr>
        <p:pic>
          <p:nvPicPr>
            <p:cNvPr id="21" name="Picture 20" descr="gomc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22" name="Picture 21" descr="gomc-wordmark-white-typ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74102" y="3419663"/>
            <a:ext cx="3269446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PDF version of the map 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is generated and can be downloaded for printing.</a:t>
            </a:r>
            <a:endParaRPr lang="en-US" sz="1600" b="1" dirty="0">
              <a:ln w="18415" cmpd="sng">
                <a:noFill/>
                <a:prstDash val="solid"/>
              </a:ln>
              <a:solidFill>
                <a:srgbClr val="FFCB05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monitoring-map-task2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739" y="720702"/>
            <a:ext cx="4948617" cy="6061097"/>
          </a:xfrm>
          <a:prstGeom prst="rect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>
            <a:outerShdw blurRad="123825" dist="88900" dir="2700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82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Task 1: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Scotia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02" y="2563898"/>
            <a:ext cx="161699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First, click on 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 layers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see how to display climate change sites on the map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endCxn id="15" idx="2"/>
          </p:cNvCxnSpPr>
          <p:nvPr/>
        </p:nvCxnSpPr>
        <p:spPr>
          <a:xfrm flipV="1">
            <a:off x="1174942" y="1365148"/>
            <a:ext cx="5514755" cy="1555317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89697" y="1174978"/>
            <a:ext cx="706324" cy="3803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2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3" name="Picture 2" descr="monitoringmap-layersbox.jp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216" y="1219398"/>
            <a:ext cx="2429434" cy="39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5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4672600" y="5172799"/>
            <a:ext cx="4305856" cy="120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legend says orange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symbols indicate sites with climate change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data, which is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we are trying to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find. So we don’t need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change map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layers for Example Task 1.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1600" b="1" dirty="0">
              <a:ln w="18415" cmpd="sng">
                <a:noFill/>
                <a:prstDash val="solid"/>
              </a:ln>
              <a:solidFill>
                <a:srgbClr val="FFCB05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3" name="Picture 2" descr="monitoringmap-layersbox.jp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216" y="1219398"/>
            <a:ext cx="2429434" cy="3902602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endCxn id="29" idx="2"/>
          </p:cNvCxnSpPr>
          <p:nvPr/>
        </p:nvCxnSpPr>
        <p:spPr>
          <a:xfrm flipV="1">
            <a:off x="6547073" y="3375516"/>
            <a:ext cx="129051" cy="1894905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676124" y="3185346"/>
            <a:ext cx="1431084" cy="38033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7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2600" y="5172799"/>
            <a:ext cx="43058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see the Truro area close up: </a:t>
            </a:r>
          </a:p>
          <a:p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•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 the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Zoom to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menu </a:t>
            </a:r>
          </a:p>
        </p:txBody>
      </p:sp>
      <p:pic>
        <p:nvPicPr>
          <p:cNvPr id="20" name="Picture 19" descr="monitoringmap-layersbox.jp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216" y="1219398"/>
            <a:ext cx="2429434" cy="3902602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endCxn id="19" idx="4"/>
          </p:cNvCxnSpPr>
          <p:nvPr/>
        </p:nvCxnSpPr>
        <p:spPr>
          <a:xfrm flipV="1">
            <a:off x="7378270" y="1304021"/>
            <a:ext cx="543138" cy="4242859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05866" y="860080"/>
            <a:ext cx="1431084" cy="443941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672600" y="5172799"/>
            <a:ext cx="430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see the Truro area close up: </a:t>
            </a:r>
          </a:p>
          <a:p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•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on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Zoom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menu</a:t>
            </a:r>
          </a:p>
          <a:p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•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select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Saint John River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menu </a:t>
            </a:r>
          </a:p>
          <a:p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Picture 29" descr="monitoringmap-layersbox.jpg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216" y="1219398"/>
            <a:ext cx="2429434" cy="3902602"/>
          </a:xfrm>
          <a:prstGeom prst="rect">
            <a:avLst/>
          </a:prstGeom>
        </p:spPr>
      </p:pic>
      <p:pic>
        <p:nvPicPr>
          <p:cNvPr id="19" name="Picture 18" descr="monitoringmap-zoomto-dropdow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606" y="952241"/>
            <a:ext cx="1438654" cy="162705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cxnSp>
        <p:nvCxnSpPr>
          <p:cNvPr id="28" name="Straight Arrow Connector 27"/>
          <p:cNvCxnSpPr>
            <a:endCxn id="29" idx="4"/>
          </p:cNvCxnSpPr>
          <p:nvPr/>
        </p:nvCxnSpPr>
        <p:spPr>
          <a:xfrm flipV="1">
            <a:off x="7497893" y="2479002"/>
            <a:ext cx="363354" cy="3246469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76825" y="2149630"/>
            <a:ext cx="1568843" cy="32937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7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55647" y="5172799"/>
            <a:ext cx="6468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Now the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map shows a closer view of the St. John River and Bay of Fundy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0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2241"/>
            <a:ext cx="9144000" cy="5905759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agmatica"/>
              <a:cs typeface="Pragma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33" t="16782" r="11923" b="16925"/>
          <a:stretch/>
        </p:blipFill>
        <p:spPr bwMode="auto">
          <a:xfrm>
            <a:off x="74102" y="117328"/>
            <a:ext cx="1892808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1monito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27494" y="6348498"/>
            <a:ext cx="1324161" cy="442228"/>
            <a:chOff x="7727494" y="6348498"/>
            <a:chExt cx="1324161" cy="442228"/>
          </a:xfrm>
        </p:grpSpPr>
        <p:pic>
          <p:nvPicPr>
            <p:cNvPr id="33" name="Picture 32" descr="gomc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7494" y="6348498"/>
              <a:ext cx="379714" cy="442228"/>
            </a:xfrm>
            <a:prstGeom prst="rect">
              <a:avLst/>
            </a:prstGeom>
          </p:spPr>
        </p:pic>
        <p:pic>
          <p:nvPicPr>
            <p:cNvPr id="34" name="Picture 33" descr="gomc-wordmark-white-typ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73362" y="6530478"/>
              <a:ext cx="878293" cy="24385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55648" y="5172799"/>
            <a:ext cx="4214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Click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rgbClr val="FFCB05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[-] button </a:t>
            </a: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once to zoom out </a:t>
            </a: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slightly</a:t>
            </a:r>
            <a:endParaRPr lang="en-US" sz="1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223" y="1150333"/>
            <a:ext cx="1772462" cy="9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Example </a:t>
            </a:r>
            <a:r>
              <a:rPr lang="en-US" sz="1600" b="1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Task 1:</a:t>
            </a:r>
            <a:endParaRPr lang="en-US" sz="1600" b="1" i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Find climate change data near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Truro, Nova Scotia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84375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/>
                </a:solidFill>
              </a:rPr>
              <a:t>Monitoring Map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Picture 3" descr="2monitor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2" name="Picture 1" descr="3monito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60962"/>
            <a:ext cx="7315200" cy="4368562"/>
          </a:xfrm>
          <a:prstGeom prst="rect">
            <a:avLst/>
          </a:prstGeom>
        </p:spPr>
      </p:pic>
      <p:pic>
        <p:nvPicPr>
          <p:cNvPr id="10" name="Picture 9" descr="4monito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760962"/>
            <a:ext cx="7315200" cy="4368562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endCxn id="28" idx="4"/>
          </p:cNvCxnSpPr>
          <p:nvPr/>
        </p:nvCxnSpPr>
        <p:spPr>
          <a:xfrm flipH="1" flipV="1">
            <a:off x="2210657" y="2988385"/>
            <a:ext cx="132439" cy="2248078"/>
          </a:xfrm>
          <a:prstGeom prst="straightConnector1">
            <a:avLst/>
          </a:prstGeom>
          <a:ln w="25400"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078218" y="2723507"/>
            <a:ext cx="264878" cy="26487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8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B05"/>
      </a:accent1>
      <a:accent2>
        <a:srgbClr val="F58220"/>
      </a:accent2>
      <a:accent3>
        <a:srgbClr val="0095DA"/>
      </a:accent3>
      <a:accent4>
        <a:srgbClr val="005E9E"/>
      </a:accent4>
      <a:accent5>
        <a:srgbClr val="8DC63F"/>
      </a:accent5>
      <a:accent6>
        <a:srgbClr val="75BEE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9185</TotalTime>
  <Words>600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Waterview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Taylor</dc:creator>
  <cp:lastModifiedBy>Charles Tilburg</cp:lastModifiedBy>
  <cp:revision>188</cp:revision>
  <dcterms:created xsi:type="dcterms:W3CDTF">2011-03-29T17:07:56Z</dcterms:created>
  <dcterms:modified xsi:type="dcterms:W3CDTF">2011-04-05T14:07:18Z</dcterms:modified>
</cp:coreProperties>
</file>