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256" r:id="rId2"/>
    <p:sldId id="265" r:id="rId3"/>
    <p:sldId id="257" r:id="rId4"/>
    <p:sldId id="260" r:id="rId5"/>
    <p:sldId id="261" r:id="rId6"/>
    <p:sldId id="277" r:id="rId7"/>
    <p:sldId id="278" r:id="rId8"/>
    <p:sldId id="279" r:id="rId9"/>
    <p:sldId id="280" r:id="rId10"/>
    <p:sldId id="281" r:id="rId11"/>
    <p:sldId id="262" r:id="rId12"/>
    <p:sldId id="274" r:id="rId13"/>
    <p:sldId id="275" r:id="rId14"/>
    <p:sldId id="276" r:id="rId15"/>
    <p:sldId id="267" r:id="rId16"/>
    <p:sldId id="282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4" autoAdjust="0"/>
    <p:restoredTop sz="94660"/>
  </p:normalViewPr>
  <p:slideViewPr>
    <p:cSldViewPr>
      <p:cViewPr varScale="1">
        <p:scale>
          <a:sx n="57" d="100"/>
          <a:sy n="57" d="100"/>
        </p:scale>
        <p:origin x="-4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4" d="100"/>
          <a:sy n="44" d="100"/>
        </p:scale>
        <p:origin x="-1344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98E55-2733-43AB-9C37-103853837EB7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8E83D-2540-41A8-B5A9-CE0533486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Can graph max,</a:t>
            </a:r>
            <a:r>
              <a:rPr lang="en-US" i="1" baseline="0" dirty="0" smtClean="0"/>
              <a:t> min, mean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/>
              <a:t>ESIP has spent a lot of time looking at baselines in our Climate Change Indicators</a:t>
            </a:r>
          </a:p>
          <a:p>
            <a:pPr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Across the region, average air temperatures have been on the </a:t>
            </a:r>
          </a:p>
          <a:p>
            <a:pPr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rise over the past three decades at 13 out of 14 sites.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/>
              <a:t>ESIP has spent a lot of time looking at baselines in our Climate </a:t>
            </a:r>
            <a:r>
              <a:rPr lang="en-US" smtClean="0"/>
              <a:t>Change Indicators</a:t>
            </a:r>
          </a:p>
          <a:p>
            <a:pPr rtl="0"/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region, average air temperatures have been on the </a:t>
            </a:r>
          </a:p>
          <a:p>
            <a:pPr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rise over the past three decades at 13 out of 14 sites.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 mention</a:t>
            </a:r>
            <a:r>
              <a:rPr lang="en-US" baseline="0" dirty="0" smtClean="0"/>
              <a:t> Aquaculture Fact Sheet.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Indicator Reporting 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Air temp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B1A00D-9166-4F59-A35B-727EFCB81A5A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4478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Answering Climate Change Questions through ESIP’s Indicators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60960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  <a:cs typeface="Times New Roman" pitchFamily="18" charset="0"/>
              </a:rPr>
              <a:t>June </a:t>
            </a:r>
            <a:r>
              <a:rPr lang="en-US" sz="2800" b="1" dirty="0" smtClean="0">
                <a:latin typeface="+mj-lt"/>
                <a:cs typeface="Times New Roman" pitchFamily="18" charset="0"/>
              </a:rPr>
              <a:t>2014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pic>
        <p:nvPicPr>
          <p:cNvPr id="6" name="Picture 11" descr="綤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3505200"/>
            <a:ext cx="456662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People want to know about what it is happening at their location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57400"/>
            <a:ext cx="860159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Indicator Reporting Tool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99" y="1981200"/>
            <a:ext cx="724452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00" y="5410201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Permanent Service for Mean Sea Level (http://www.pol.ac.uk/)</a:t>
            </a:r>
          </a:p>
          <a:p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Indicator Reporting Tool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7943850" cy="355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57912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Precipitation Canadian: Adjusted Historical Canadian Climate Data</a:t>
            </a:r>
          </a:p>
          <a:p>
            <a:pPr algn="ctr"/>
            <a:r>
              <a:rPr lang="en-US" b="1" dirty="0" smtClean="0"/>
              <a:t>Precipitation U.S.: Historical Climatology Network Data</a:t>
            </a:r>
          </a:p>
          <a:p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Indicator Reporting Tool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57912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Air Temperature Canadian: Adjusted Historical Canadian Climate Data</a:t>
            </a:r>
          </a:p>
          <a:p>
            <a:pPr algn="ctr"/>
            <a:r>
              <a:rPr lang="en-US" b="1" dirty="0" smtClean="0"/>
              <a:t>Air Temperature U.S.: Historical Climatology Network Data</a:t>
            </a:r>
          </a:p>
          <a:p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7858125" cy="354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Together, builds the network of monitoring that is currently available for ESIP indicators.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133600"/>
            <a:ext cx="6619594" cy="399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Time Series: Indicator Reporting Tool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55626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www2.gulfofmaine.org/esip/reporting</a:t>
            </a:r>
            <a:endParaRPr lang="en-US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825" y="1828800"/>
            <a:ext cx="6629400" cy="363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you follow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Knowing baselines allows for appropriate adaptation discussions.</a:t>
            </a:r>
          </a:p>
          <a:p>
            <a:r>
              <a:rPr lang="en-US" dirty="0" smtClean="0"/>
              <a:t>Seeing changes at local sites also engages communities.</a:t>
            </a:r>
          </a:p>
          <a:p>
            <a:r>
              <a:rPr lang="en-US" dirty="0" smtClean="0"/>
              <a:t>Engaged communities can participate more in active adaptation.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Christine Tilburg</a:t>
            </a:r>
          </a:p>
          <a:p>
            <a:pPr algn="ctr">
              <a:buNone/>
            </a:pPr>
            <a:r>
              <a:rPr lang="en-US" dirty="0" smtClean="0"/>
              <a:t>ctilburg@securespeed.us</a:t>
            </a:r>
            <a:endParaRPr lang="en-US" dirty="0"/>
          </a:p>
        </p:txBody>
      </p:sp>
      <p:pic>
        <p:nvPicPr>
          <p:cNvPr id="4" name="Picture 3" descr="CadillacMountaincreditNancyGriff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971800"/>
            <a:ext cx="3276600" cy="2457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5486400"/>
            <a:ext cx="205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Credit: Nancy Griffin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What is </a:t>
            </a:r>
            <a:r>
              <a:rPr lang="en-US" sz="4400" dirty="0" smtClean="0"/>
              <a:t>the </a:t>
            </a:r>
            <a:r>
              <a:rPr lang="en-US" sz="4400" dirty="0" err="1" smtClean="0"/>
              <a:t>EcoSystem</a:t>
            </a:r>
            <a:r>
              <a:rPr lang="en-US" sz="4400" dirty="0" smtClean="0"/>
              <a:t> Indicator Partnership?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4191000" cy="309372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Partnership of scientists, academics, individuals from nonprofits using indicators to look at change in the Gulf of Maine.</a:t>
            </a:r>
            <a:endParaRPr lang="en-US" b="1" dirty="0"/>
          </a:p>
        </p:txBody>
      </p: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133600"/>
            <a:ext cx="3733800" cy="374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ESIP’s core goal of providing information on change in the Gulf of Maine keeps intersecting the needs of other initiatives in the region.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152" y="2819400"/>
            <a:ext cx="240804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010464" y="410894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ESIP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172200" y="2286000"/>
            <a:ext cx="1219200" cy="8382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295400" y="4515728"/>
            <a:ext cx="1600200" cy="132353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324600" y="4572000"/>
            <a:ext cx="1219200" cy="990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91400" y="3429000"/>
            <a:ext cx="914400" cy="914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295400" y="3505200"/>
            <a:ext cx="914400" cy="914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828800" y="2362200"/>
            <a:ext cx="1295400" cy="990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5334000" y="2819400"/>
            <a:ext cx="685800" cy="2286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096000" y="3962400"/>
            <a:ext cx="1295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486400" y="4648200"/>
            <a:ext cx="609600" cy="2286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048000" y="4724400"/>
            <a:ext cx="685800" cy="2286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00400" y="3048000"/>
            <a:ext cx="609600" cy="762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362200" y="3962400"/>
            <a:ext cx="1295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400800" y="48768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ACCESS</a:t>
            </a:r>
            <a:endParaRPr lang="en-US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543800" y="3657600"/>
            <a:ext cx="728004" cy="409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CN</a:t>
            </a:r>
            <a:endParaRPr lang="en-US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248400" y="2514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NEERS</a:t>
            </a:r>
            <a:endParaRPr lang="en-US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295400" y="50292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NERACOOS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205132" y="37338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BoFEP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133600" y="26670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ALSI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ESIP intersect with Climate Change?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ESIP tackled priority indicators for Gulf of Maine by looking at seven theme areas – one of which was climate change.</a:t>
            </a:r>
          </a:p>
          <a:p>
            <a:r>
              <a:rPr lang="en-US" dirty="0" smtClean="0"/>
              <a:t>Three* priority indicators were selected for climate change. </a:t>
            </a:r>
            <a:r>
              <a:rPr lang="en-US" dirty="0" smtClean="0"/>
              <a:t>22 </a:t>
            </a:r>
            <a:r>
              <a:rPr lang="en-US" dirty="0" smtClean="0"/>
              <a:t>ESIP indicators in </a:t>
            </a:r>
            <a:r>
              <a:rPr lang="en-US" b="1" dirty="0" smtClean="0"/>
              <a:t>TOTAL.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4267200"/>
            <a:ext cx="7772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9940" y="5638800"/>
            <a:ext cx="7772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" y="4343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 level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56388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Precipitation, particularly trends in extreme precipitation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5029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Air temperature, particularly trends in seasons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 smtClean="0"/>
              <a:t>How are indicators selected?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8733316" cy="435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7924800" y="5943600"/>
            <a:ext cx="609600" cy="685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we talk about climate change adaptations without a baseline?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24600" y="4343400"/>
            <a:ext cx="1600200" cy="1295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286000"/>
            <a:ext cx="25431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133600"/>
            <a:ext cx="189183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81200" y="25908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Hm</a:t>
            </a:r>
            <a:r>
              <a:rPr lang="en-US" sz="2400" b="1" dirty="0" smtClean="0"/>
              <a:t>…..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44196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Black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Box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61288"/>
          </a:xfrm>
        </p:spPr>
        <p:txBody>
          <a:bodyPr>
            <a:normAutofit/>
          </a:bodyPr>
          <a:lstStyle/>
          <a:p>
            <a:r>
              <a:rPr lang="en-US" dirty="0" smtClean="0"/>
              <a:t>ESIP Indicator: Air Temperature</a:t>
            </a:r>
            <a:endParaRPr lang="en-US" dirty="0"/>
          </a:p>
        </p:txBody>
      </p:sp>
      <p:pic>
        <p:nvPicPr>
          <p:cNvPr id="6" name="Picture 5" descr="ESIP_GIS_AirTemp_Decad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667000"/>
            <a:ext cx="4141694" cy="3200400"/>
          </a:xfrm>
          <a:prstGeom prst="rect">
            <a:avLst/>
          </a:prstGeom>
        </p:spPr>
      </p:pic>
      <p:pic>
        <p:nvPicPr>
          <p:cNvPr id="7" name="Picture 6" descr="ESIP_GIS_AirTemp_WinterDecadal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3388" y="2657300"/>
            <a:ext cx="4141694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61288"/>
          </a:xfrm>
        </p:spPr>
        <p:txBody>
          <a:bodyPr>
            <a:normAutofit/>
          </a:bodyPr>
          <a:lstStyle/>
          <a:p>
            <a:r>
              <a:rPr lang="en-US" dirty="0" smtClean="0"/>
              <a:t>ESIP Indicator: Precipitation</a:t>
            </a:r>
            <a:endParaRPr lang="en-US" dirty="0"/>
          </a:p>
        </p:txBody>
      </p:sp>
      <p:pic>
        <p:nvPicPr>
          <p:cNvPr id="6" name="Picture 5" descr="ESIP_GIS_PPT_Decad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362200"/>
            <a:ext cx="4930588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more?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905000"/>
            <a:ext cx="5638800" cy="435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</TotalTime>
  <Words>398</Words>
  <Application>Microsoft Office PowerPoint</Application>
  <PresentationFormat>On-screen Show (4:3)</PresentationFormat>
  <Paragraphs>70</Paragraphs>
  <Slides>17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Flow</vt:lpstr>
      <vt:lpstr>Slide 1</vt:lpstr>
      <vt:lpstr>What is the EcoSystem Indicator Partnership?</vt:lpstr>
      <vt:lpstr>ESIP’s core goal of providing information on change in the Gulf of Maine keeps intersecting the needs of other initiatives in the region.</vt:lpstr>
      <vt:lpstr>How does ESIP intersect with Climate Change?</vt:lpstr>
      <vt:lpstr>How are indicators selected?</vt:lpstr>
      <vt:lpstr>Can we talk about climate change adaptations without a baseline?</vt:lpstr>
      <vt:lpstr>ESIP Indicator: Air Temperature</vt:lpstr>
      <vt:lpstr>ESIP Indicator: Precipitation</vt:lpstr>
      <vt:lpstr>Want more?</vt:lpstr>
      <vt:lpstr>People want to know about what it is happening at their location</vt:lpstr>
      <vt:lpstr>Indicator Reporting Tool</vt:lpstr>
      <vt:lpstr>Indicator Reporting Tool</vt:lpstr>
      <vt:lpstr>Indicator Reporting Tool</vt:lpstr>
      <vt:lpstr>Together, builds the network of monitoring that is currently available for ESIP indicators.</vt:lpstr>
      <vt:lpstr>Time Series: Indicator Reporting Tool</vt:lpstr>
      <vt:lpstr>Do you follow me?</vt:lpstr>
      <vt:lpstr>Contact Information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Christine Tilburg</dc:creator>
  <cp:lastModifiedBy>Christine Tilburg</cp:lastModifiedBy>
  <cp:revision>126</cp:revision>
  <dcterms:created xsi:type="dcterms:W3CDTF">2013-03-12T17:35:26Z</dcterms:created>
  <dcterms:modified xsi:type="dcterms:W3CDTF">2014-06-11T15:25:57Z</dcterms:modified>
</cp:coreProperties>
</file>