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6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229DF-7F8E-4D52-99D0-861CD639C84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416EB-A249-44D6-A731-F2DCAA849D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that they hold results from four of these seven efforts in their hands (aquaculture, climate change, eutrophication, &amp;</a:t>
            </a:r>
            <a:r>
              <a:rPr lang="en-US" baseline="0" dirty="0" smtClean="0"/>
              <a:t> aquatic habitats).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EB-A249-44D6-A731-F2DCAA849D1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marine. Not just US. Huge</a:t>
            </a:r>
            <a:r>
              <a:rPr lang="en-US" baseline="0" dirty="0" smtClean="0"/>
              <a:t>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416EB-A249-44D6-A731-F2DCAA849D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D53197-46B2-4DB7-A72A-0611FDB35D0E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B8003A-ADD7-471E-98D2-E3DE95A341A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ESIP &amp; Citizen Science</a:t>
            </a:r>
            <a:endParaRPr lang="en-US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Christine M. Tilburg</a:t>
            </a:r>
          </a:p>
          <a:p>
            <a:r>
              <a:rPr lang="en-US" dirty="0" smtClean="0"/>
              <a:t>March 2013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Back to citizen science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Continue to be a pillar of long term monitoring</a:t>
            </a:r>
          </a:p>
          <a:p>
            <a:pPr lvl="1"/>
            <a:r>
              <a:rPr lang="en-US" sz="3600" dirty="0" smtClean="0"/>
              <a:t>Problems in funding long term monitoring</a:t>
            </a:r>
          </a:p>
          <a:p>
            <a:pPr lvl="1"/>
            <a:r>
              <a:rPr lang="en-US" sz="3600" dirty="0" smtClean="0"/>
              <a:t>Local knowledge/passion for specific places</a:t>
            </a:r>
          </a:p>
          <a:p>
            <a:pPr lvl="1">
              <a:buNone/>
            </a:pP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ESIP and 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“You see, I see” app</a:t>
            </a:r>
          </a:p>
          <a:p>
            <a:pPr lvl="1"/>
            <a:r>
              <a:rPr lang="en-US" sz="3200" dirty="0" smtClean="0"/>
              <a:t>Proposal crafted for mobile app</a:t>
            </a:r>
          </a:p>
          <a:p>
            <a:pPr lvl="1"/>
            <a:r>
              <a:rPr lang="en-US" sz="3200" dirty="0" smtClean="0"/>
              <a:t>Utilizes sentinel sites and “user’s choice sites”</a:t>
            </a:r>
          </a:p>
          <a:p>
            <a:pPr lvl="1"/>
            <a:r>
              <a:rPr lang="en-US" sz="3200" dirty="0" smtClean="0"/>
              <a:t>Collects images and user information</a:t>
            </a:r>
          </a:p>
          <a:p>
            <a:pPr lvl="1"/>
            <a:r>
              <a:rPr lang="en-US" sz="3200" dirty="0" smtClean="0"/>
              <a:t>Real-time information about beach erosion, seasonal responses, 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Christine Tilburg</a:t>
            </a:r>
          </a:p>
          <a:p>
            <a:pPr algn="ctr">
              <a:buNone/>
            </a:pPr>
            <a:r>
              <a:rPr lang="en-US" dirty="0" smtClean="0"/>
              <a:t>ctilburg@securespeed.us</a:t>
            </a:r>
            <a:endParaRPr lang="en-US" dirty="0"/>
          </a:p>
        </p:txBody>
      </p:sp>
      <p:pic>
        <p:nvPicPr>
          <p:cNvPr id="4" name="Picture 3" descr="CadillacMountaincreditNancyGriff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971800"/>
            <a:ext cx="3276600" cy="2457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548640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Credit: Nancy Griffin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</a:t>
            </a:r>
            <a:r>
              <a:rPr lang="en-US" sz="4400" baseline="-25000" dirty="0" smtClean="0"/>
              <a:t>2</a:t>
            </a:r>
            <a:r>
              <a:rPr lang="en-US" sz="4400" dirty="0" smtClean="0"/>
              <a:t>O Sampling before I could spell….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sampling – included animals</a:t>
            </a:r>
          </a:p>
          <a:p>
            <a:r>
              <a:rPr lang="en-US" dirty="0" smtClean="0"/>
              <a:t>Led to purchase of microscope </a:t>
            </a:r>
          </a:p>
          <a:p>
            <a:r>
              <a:rPr lang="en-US" dirty="0" smtClean="0"/>
              <a:t>Sampling of streams in high school</a:t>
            </a:r>
          </a:p>
          <a:p>
            <a:r>
              <a:rPr lang="en-US" dirty="0" smtClean="0"/>
              <a:t>Sampling of creeks for </a:t>
            </a:r>
            <a:r>
              <a:rPr lang="en-US" dirty="0" err="1" smtClean="0"/>
              <a:t>benthics</a:t>
            </a:r>
            <a:r>
              <a:rPr lang="en-US" dirty="0" smtClean="0"/>
              <a:t> and chemistry in college</a:t>
            </a:r>
          </a:p>
          <a:p>
            <a:r>
              <a:rPr lang="en-US" dirty="0" smtClean="0"/>
              <a:t>Went underground in graduate school</a:t>
            </a:r>
          </a:p>
          <a:p>
            <a:r>
              <a:rPr lang="en-US" dirty="0" smtClean="0"/>
              <a:t>Tried to follow the money after graduate school</a:t>
            </a:r>
          </a:p>
          <a:p>
            <a:r>
              <a:rPr lang="en-US" dirty="0" smtClean="0"/>
              <a:t>Went to non-profits in 2003</a:t>
            </a:r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05000"/>
            <a:ext cx="1200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ESIP &amp; Gulf of Maine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ESIP itself formed in 2006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0"/>
            <a:ext cx="7696200" cy="106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綤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667000"/>
            <a:ext cx="394390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867400" y="2057400"/>
            <a:ext cx="1981200" cy="12954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2743200" cy="1143000"/>
          </a:xfrm>
        </p:spPr>
        <p:txBody>
          <a:bodyPr/>
          <a:lstStyle/>
          <a:p>
            <a:r>
              <a:rPr lang="en-US" dirty="0" smtClean="0"/>
              <a:t>ESIP Itself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17545"/>
            <a:ext cx="3094037" cy="234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33600" y="19050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Steering Committee &amp; Program Manager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019800" y="25908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Climate Change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9800" y="36576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Eutrophication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9800" y="47244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Fisheries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8768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Contaminants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7244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Coastal Development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7338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Aquatic Habitats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590800"/>
            <a:ext cx="24384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Aquaculture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Gulf of Maine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5270" y="1905000"/>
            <a:ext cx="399033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GRTA fit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into Eutrophication Fact Sheet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38400"/>
            <a:ext cx="495139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667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GRTA and other citizen group datasets were used in eutrophication fact sheet. Including: Salem Sound Coast Watch and Friends of Casco Bay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286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81200"/>
            <a:ext cx="7224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09600" y="2590800"/>
            <a:ext cx="2514600" cy="137160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24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did GRTA information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/>
              <a:t>Indicator Reporting Tool</a:t>
            </a:r>
          </a:p>
          <a:p>
            <a:pPr algn="ctr">
              <a:buNone/>
            </a:pPr>
            <a:r>
              <a:rPr lang="en-US" sz="2800" dirty="0" smtClean="0"/>
              <a:t>www2.gulfofmaine.org/esip/reporting</a:t>
            </a:r>
            <a:endParaRPr 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352800"/>
            <a:ext cx="480474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340962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5334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Not impressed?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714828" cy="88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857529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791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Precipitation, aquaculture, dissolved oxygen, mussel tissue, contamination, shellfish bed closure, lobster settlement, sea level, point sources…..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278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ESIP &amp; Citizen Science</vt:lpstr>
      <vt:lpstr>H2O Sampling before I could spell….</vt:lpstr>
      <vt:lpstr>ESIP &amp; Gulf of Maine</vt:lpstr>
      <vt:lpstr>ESIP Itself</vt:lpstr>
      <vt:lpstr>Gulf of Maine</vt:lpstr>
      <vt:lpstr>Where does GRTA fit in?</vt:lpstr>
      <vt:lpstr>Slide 7</vt:lpstr>
      <vt:lpstr>Where did GRTA information go?</vt:lpstr>
      <vt:lpstr>Not impressed?</vt:lpstr>
      <vt:lpstr>Back to citizen science</vt:lpstr>
      <vt:lpstr>ESIP and next step</vt:lpstr>
      <vt:lpstr>Contact Information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&amp; Citizen Science</dc:title>
  <dc:creator>Christine Tilburg</dc:creator>
  <cp:lastModifiedBy>Christine Tilburg</cp:lastModifiedBy>
  <cp:revision>20</cp:revision>
  <dcterms:created xsi:type="dcterms:W3CDTF">2013-03-15T12:51:10Z</dcterms:created>
  <dcterms:modified xsi:type="dcterms:W3CDTF">2013-03-18T00:17:44Z</dcterms:modified>
</cp:coreProperties>
</file>