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62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74" r:id="rId13"/>
    <p:sldId id="270" r:id="rId14"/>
    <p:sldId id="271" r:id="rId15"/>
    <p:sldId id="267" r:id="rId16"/>
    <p:sldId id="268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4" autoAdjust="0"/>
    <p:restoredTop sz="94660"/>
  </p:normalViewPr>
  <p:slideViewPr>
    <p:cSldViewPr>
      <p:cViewPr varScale="1">
        <p:scale>
          <a:sx n="60" d="100"/>
          <a:sy n="60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98E55-2733-43AB-9C37-103853837EB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8E83D-2540-41A8-B5A9-CE0533486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 composed of over 150 scientists</a:t>
            </a:r>
            <a:r>
              <a:rPr lang="en-US" baseline="0" dirty="0" smtClean="0"/>
              <a:t> – active volunteer expert advisors (several of whom are on the panel or sitting in the room).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8E83D-2540-41A8-B5A9-CE0533486A3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8E83D-2540-41A8-B5A9-CE0533486A3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B1A00D-9166-4F59-A35B-727EFCB81A5A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16414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POLICY &amp;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4290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INDICATORS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+mj-lt"/>
                <a:cs typeface="Times New Roman" pitchFamily="18" charset="0"/>
              </a:rPr>
              <a:t>Why isn’t this working? Or is it?</a:t>
            </a:r>
            <a:endParaRPr lang="en-US" sz="28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information 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Talk nerdy to me? </a:t>
            </a:r>
            <a:r>
              <a:rPr lang="en-US" sz="3600" dirty="0" err="1" smtClean="0"/>
              <a:t>Webtools</a:t>
            </a:r>
            <a:r>
              <a:rPr lang="en-US" sz="3600" dirty="0" smtClean="0"/>
              <a:t> </a:t>
            </a:r>
          </a:p>
          <a:p>
            <a:endParaRPr lang="en-US" dirty="0" smtClean="0"/>
          </a:p>
          <a:p>
            <a:r>
              <a:rPr lang="en-US" sz="3600" dirty="0" smtClean="0"/>
              <a:t>On the fly? You see/I see “app”</a:t>
            </a:r>
          </a:p>
          <a:p>
            <a:endParaRPr lang="en-US" sz="3600" dirty="0" smtClean="0"/>
          </a:p>
          <a:p>
            <a:r>
              <a:rPr lang="en-US" sz="3600" dirty="0" smtClean="0"/>
              <a:t>Give me the info as brief as possible: fact sheets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Talk nerdy to me? </a:t>
            </a:r>
            <a:r>
              <a:rPr lang="en-US" sz="5400" dirty="0" err="1" smtClean="0"/>
              <a:t>Webtools</a:t>
            </a:r>
            <a:r>
              <a:rPr lang="en-US" sz="5400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8286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019800"/>
            <a:ext cx="845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Mapping platform allows user to select any information used with ESIP’s indicators.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Talk nerdy to me? </a:t>
            </a:r>
            <a:r>
              <a:rPr lang="en-US" sz="5400" dirty="0" err="1" smtClean="0"/>
              <a:t>Webtools</a:t>
            </a:r>
            <a:r>
              <a:rPr lang="en-US" sz="5400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319544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09800"/>
            <a:ext cx="4937076" cy="273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5181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can locate any station location and graph time series (if appropriate) or download datasets.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On the fly? You see/I see “app”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 smtClean="0"/>
              <a:t>Proposal crafted for mobile app</a:t>
            </a:r>
          </a:p>
          <a:p>
            <a:pPr lvl="1"/>
            <a:r>
              <a:rPr lang="en-US" sz="3600" dirty="0" smtClean="0"/>
              <a:t>Utilizes sentinel sites and “user’s choice sites”</a:t>
            </a:r>
          </a:p>
          <a:p>
            <a:pPr lvl="1"/>
            <a:r>
              <a:rPr lang="en-US" sz="3600" dirty="0" smtClean="0"/>
              <a:t>Collects images and user information</a:t>
            </a:r>
          </a:p>
          <a:p>
            <a:pPr lvl="1"/>
            <a:r>
              <a:rPr lang="en-US" sz="3600" dirty="0" smtClean="0"/>
              <a:t>Real-time information about beach erosion, seasonal responses, etc.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Give me the info as brief as possible: fact sheets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733800" cy="2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362200"/>
            <a:ext cx="404090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048000"/>
            <a:ext cx="4038600" cy="302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9433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those fits our users who are shaping policy?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If we go back to Slide 4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those fits our users who are shaping policy?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we go back to Slide 4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90800"/>
            <a:ext cx="6248400" cy="403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762000" y="4572000"/>
            <a:ext cx="1447800" cy="114300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how do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ESIP 2.0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new frontier.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Choosing indicators that fairly assess policy.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79832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Christine Tilburg</a:t>
            </a:r>
          </a:p>
          <a:p>
            <a:pPr algn="ctr">
              <a:buNone/>
            </a:pPr>
            <a:r>
              <a:rPr lang="en-US" dirty="0" smtClean="0"/>
              <a:t>ctilburg@securespeed.us</a:t>
            </a:r>
          </a:p>
          <a:p>
            <a:pPr algn="ctr">
              <a:buNone/>
            </a:pPr>
            <a:r>
              <a:rPr lang="en-US" dirty="0" smtClean="0"/>
              <a:t>www.gulfofmaine.org/esip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14800"/>
            <a:ext cx="44529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Can we talk indicators in a new way?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a TED Talk by John Bohannon bad </a:t>
            </a:r>
            <a:r>
              <a:rPr lang="en-US" dirty="0" err="1" smtClean="0"/>
              <a:t>Powerpoints</a:t>
            </a:r>
            <a:r>
              <a:rPr lang="en-US" dirty="0" smtClean="0"/>
              <a:t> are a $250 million/day drain to our global economy so….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Suggestions to use dance instead of </a:t>
            </a:r>
            <a:r>
              <a:rPr lang="en-US" dirty="0" err="1" smtClean="0"/>
              <a:t>Powerpoint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you’ve been to a “Christine” </a:t>
            </a:r>
            <a:r>
              <a:rPr lang="en-US" baseline="30000" dirty="0" smtClean="0"/>
              <a:t>TM</a:t>
            </a:r>
            <a:r>
              <a:rPr lang="en-US" dirty="0" smtClean="0"/>
              <a:t> talk recently, you know that I’ve allowed people to vote on what I talk about….I’m still experimenting….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ESIP?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ESIP is quite young.  Active since 2006 – getting our toes wet compared with other efforts in the region  - but under the umbrella of GOMC (which is over 20 years old).</a:t>
            </a:r>
            <a:endParaRPr lang="en-US" dirty="0"/>
          </a:p>
        </p:txBody>
      </p:sp>
      <p:pic>
        <p:nvPicPr>
          <p:cNvPr id="4" name="Picture 11" descr="綤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3429000" cy="12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GOMC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319761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ESIP?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ESIP is NOT gift-wrapping indicators and handing it to people in policy positions…..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ESIP is composed of policy makers (along with academics, research scientists, historians…..)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362200"/>
            <a:ext cx="2005801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ESIP process in the GOM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Identified the purposes of the indicators	</a:t>
            </a:r>
          </a:p>
          <a:p>
            <a:pPr lvl="1"/>
            <a:r>
              <a:rPr lang="en-US" sz="3200" dirty="0" smtClean="0"/>
              <a:t>Look at status and trends in the Gulf of Maine in a scientific and unbiased way</a:t>
            </a:r>
          </a:p>
          <a:p>
            <a:pPr lvl="1"/>
            <a:r>
              <a:rPr lang="en-US" sz="3200" dirty="0" smtClean="0"/>
              <a:t>Locate information on those indicators</a:t>
            </a:r>
          </a:p>
          <a:p>
            <a:pPr lvl="1"/>
            <a:r>
              <a:rPr lang="en-US" sz="3200" dirty="0" smtClean="0"/>
              <a:t>Stress the importance of pre-existing monitoring programs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Gulf of Maine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ESIP has tapped into expert advisors to select 23 indicators</a:t>
            </a:r>
          </a:p>
          <a:p>
            <a:r>
              <a:rPr lang="en-US" dirty="0" smtClean="0"/>
              <a:t>These 23 indicators are subdivided into seven theme areas	</a:t>
            </a:r>
          </a:p>
          <a:p>
            <a:pPr lvl="1"/>
            <a:r>
              <a:rPr lang="en-US" dirty="0" smtClean="0"/>
              <a:t>Aquaculture</a:t>
            </a:r>
          </a:p>
          <a:p>
            <a:pPr lvl="1"/>
            <a:r>
              <a:rPr lang="en-US" dirty="0" smtClean="0"/>
              <a:t>Aquatic habitats</a:t>
            </a:r>
          </a:p>
          <a:p>
            <a:pPr lvl="1"/>
            <a:r>
              <a:rPr lang="en-US" dirty="0" smtClean="0"/>
              <a:t>Contaminants</a:t>
            </a:r>
          </a:p>
          <a:p>
            <a:pPr lvl="1"/>
            <a:r>
              <a:rPr lang="en-US" dirty="0" smtClean="0"/>
              <a:t>Coastal Development</a:t>
            </a:r>
          </a:p>
          <a:p>
            <a:pPr lvl="1"/>
            <a:r>
              <a:rPr lang="en-US" dirty="0" smtClean="0"/>
              <a:t>Climate Change</a:t>
            </a:r>
          </a:p>
          <a:p>
            <a:pPr lvl="1"/>
            <a:r>
              <a:rPr lang="en-US" dirty="0" smtClean="0"/>
              <a:t>Eutrophication</a:t>
            </a:r>
          </a:p>
          <a:p>
            <a:pPr lvl="1"/>
            <a:r>
              <a:rPr lang="en-US" dirty="0" smtClean="0"/>
              <a:t>Fisheries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Contaminants Theme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3124200"/>
            <a:ext cx="70104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2362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First conference call October 2007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3429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Fact Sheet to be released April 2013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038600"/>
            <a:ext cx="2377153" cy="262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3048000" y="3657600"/>
            <a:ext cx="838200" cy="12954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81200" y="5181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And in here?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Just…..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Hundreds of hours of conference calls, e-mails, GIS hours, analysis….etc…..</a:t>
            </a:r>
          </a:p>
          <a:p>
            <a:r>
              <a:rPr lang="en-US" b="1" dirty="0" smtClean="0"/>
              <a:t>Also: the idea that for big ideas one should use few words to make things easier to understand  - </a:t>
            </a:r>
            <a:r>
              <a:rPr lang="en-US" b="1" dirty="0" smtClean="0">
                <a:solidFill>
                  <a:srgbClr val="C00000"/>
                </a:solidFill>
              </a:rPr>
              <a:t>OTHERWISE KNOWN AS - </a:t>
            </a:r>
            <a:r>
              <a:rPr lang="en-US" b="1" dirty="0" smtClean="0"/>
              <a:t>holding ~ 20 scientists to a four page fact sheet. 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But…here is the hard part….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Is this the hurdle or the barrier….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95600"/>
            <a:ext cx="2095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490</Words>
  <Application>Microsoft Office PowerPoint</Application>
  <PresentationFormat>On-screen Show (4:3)</PresentationFormat>
  <Paragraphs>73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Can we talk indicators in a new way?</vt:lpstr>
      <vt:lpstr>What is ESIP?</vt:lpstr>
      <vt:lpstr>What is ESIP?</vt:lpstr>
      <vt:lpstr>The ESIP process in the GOM</vt:lpstr>
      <vt:lpstr>Gulf of Maine</vt:lpstr>
      <vt:lpstr>Example: Contaminants Theme</vt:lpstr>
      <vt:lpstr>Just….. </vt:lpstr>
      <vt:lpstr>But…here is the hard part….</vt:lpstr>
      <vt:lpstr>Getting the information out…</vt:lpstr>
      <vt:lpstr>Talk nerdy to me? Webtools </vt:lpstr>
      <vt:lpstr>Talk nerdy to me? Webtools </vt:lpstr>
      <vt:lpstr>On the fly? You see/I see “app”</vt:lpstr>
      <vt:lpstr>Give me the info as brief as possible: fact sheets</vt:lpstr>
      <vt:lpstr>Which of those fits our users who are shaping policy?</vt:lpstr>
      <vt:lpstr>Which of those fits our users who are shaping policy?</vt:lpstr>
      <vt:lpstr>So, how do we know?</vt:lpstr>
      <vt:lpstr>Questions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Tilburg</dc:creator>
  <cp:lastModifiedBy>Christine Tilburg</cp:lastModifiedBy>
  <cp:revision>35</cp:revision>
  <dcterms:created xsi:type="dcterms:W3CDTF">2013-03-12T17:35:26Z</dcterms:created>
  <dcterms:modified xsi:type="dcterms:W3CDTF">2013-03-18T15:12:17Z</dcterms:modified>
</cp:coreProperties>
</file>